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E7A2-E40F-00E4-C81B-06BB299CF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3B919-999C-AAC5-771B-D3E332778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849F0-2F00-73DE-962E-21CFBBFCF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9FD62-30C9-F450-8BEF-9AC4DC9B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D7F7B-2B9E-C44C-8F00-48749756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9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890E-0009-015F-2C71-1E0290E1E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452E5-A007-0D26-630C-7E812C8FA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CC37B-ADE4-C0E6-1CE2-A767017F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181A9-6E5C-E3EC-460E-0924AE539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DD51E-1063-DC23-FD44-F01C3FE2A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5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6948ED-0513-452A-F0CC-599A92024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D3762-0A38-AB82-E58D-0F01E32EC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40CEB-8376-9BBF-41E6-A4936738E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E22B1-CF0C-E198-DF81-5E7E5C6C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B3395-F6D2-A57B-B4ED-2D58E1FE5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9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0880-EBFD-27F1-1531-93194222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B033F-E306-5050-7886-7984AC985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AB7BB-BEFE-223A-0D54-25052A52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14143-FF79-90BC-1C83-9665886F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C08A1-3F07-D426-303F-937A6875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67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87F3E-2326-4D0F-DC9E-7A70FF8C3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C9746-65FE-1238-0ADB-96F06116C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4AA01-6E4E-F046-3957-06A4D11A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82016-1F0F-F8C5-EC1A-7F147218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6963B-3657-73DF-F22E-DAA9761A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14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9190-4A4E-CCA9-CF2D-E39AEB8D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2BBB0-3BD6-D7A0-7EEC-BA30836C7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12CB8-00D4-5E00-0654-3B75020C2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C7F45-2371-D833-DF48-7AE02846B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7B739-297E-2866-946E-2DE8FFBE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21A03-E8E7-FDD1-6E93-3E5C0FDD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99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2BE1-B009-6523-4B1E-88863AD87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42830-144F-5912-B2F4-A594A2124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F1380-BE21-41FB-D5EC-7BC9C2C96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9253C-3642-289A-8A29-AB643963E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5C49A-5A50-D9A0-2FF6-C0B979D32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7BB42-E0DC-5A3F-34F7-55E4540B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63AC5-519B-BF9C-7D34-5F857C50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F2A39-4E6E-659A-C3F0-E4EA35A2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6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A8F2-33C8-2FCB-8645-7FC9C5396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B8E9C1-86F3-24FF-DA3C-3A9C1E21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08256-AC54-2A08-9AB3-8CC563A8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5B16F-C4DC-30CD-2CDE-95EFF374B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018C9F-A8BF-4415-4F1A-B02007BA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6B6E47-FCE9-D48D-BE86-1C817065F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AB2B4-3579-0AC4-F255-78A3BBA1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60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4D070-C129-C96E-39F8-2D9A784DD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6D6AD-E508-4FC4-43C4-65D747618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827EA-7685-AF60-DA84-566430CC2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82691-AF43-55DD-BE32-12CA0049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A554D-34F7-7C46-8697-7D689337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AD8E8-6D43-263C-38DA-727FB88B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8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D564-3DF1-9540-B3DA-8A4334B3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7C991-5F49-E355-76FD-FDC47C545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D3165-7056-78D3-7BD3-1DD4ECBF8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344CB-91A3-CF7C-B86C-DACBCF67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79675-0B2D-7E0E-BB23-6CF22863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438EF-82C0-DCFB-3DBA-5DCE7D13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0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C2410F-7F9D-3873-BF78-86C0B5FB1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62507-B752-7F20-3D5B-A46309C60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0DC19-E6D0-2790-AEEB-3B6891418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52368-FB48-484A-8203-B6B9231EB6E7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FA90F-322B-DE02-BA58-3E0E03D1A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B47C8-FDA3-8772-2987-648A97739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F1B0-05B3-41D6-89FC-9EB93AA18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10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8BFB1-DCBF-DAE5-6F33-8939F3103A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Apollo </a:t>
            </a:r>
            <a:r>
              <a:rPr lang="en-IN" dirty="0" err="1"/>
              <a:t>Finvest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0697D-6710-E4BC-2920-A0422EC268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Unproven, risky emerging leader in lending </a:t>
            </a:r>
            <a:r>
              <a:rPr lang="en-IN"/>
              <a:t>+ PaaS</a:t>
            </a:r>
            <a:endParaRPr lang="en-IN" dirty="0"/>
          </a:p>
          <a:p>
            <a:r>
              <a:rPr lang="en-IN" dirty="0"/>
              <a:t>Not just profitable, but &gt;25% </a:t>
            </a:r>
            <a:r>
              <a:rPr lang="en-IN" dirty="0" err="1"/>
              <a:t>RoE</a:t>
            </a:r>
            <a:endParaRPr lang="en-IN" dirty="0"/>
          </a:p>
          <a:p>
            <a:r>
              <a:rPr lang="en-IN" dirty="0"/>
              <a:t>Proxy to fintech boom</a:t>
            </a:r>
          </a:p>
          <a:p>
            <a:r>
              <a:rPr lang="en-IN" dirty="0"/>
              <a:t>Wants to be ‘AWS of lending’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96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A45A-3BEE-4364-E896-C4110C2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Offerings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49AFA-B854-A970-8387-A7EAA984E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‘NBFC as a Service’: FLDG</a:t>
            </a:r>
          </a:p>
          <a:p>
            <a:r>
              <a:rPr lang="en-IN" dirty="0"/>
              <a:t>SaaS platform: APIs for KYC, disbursements, collection, etc.</a:t>
            </a:r>
          </a:p>
          <a:p>
            <a:r>
              <a:rPr lang="en-IN" dirty="0"/>
              <a:t>‘Capital as a Service’: Co-lending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5A654B-7521-B1C7-4BD3-610D9A9E3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499" y="81611"/>
            <a:ext cx="5876639" cy="19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24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96618-DEDD-C9D4-A126-CE6E6461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D97327B-3B15-6B01-C715-9AD210A8D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905" y="261257"/>
            <a:ext cx="11999229" cy="571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0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8185-8470-4DAE-FF5F-516D1A6E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EC659E-953B-64F4-5679-6590405C31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3218" y="4820692"/>
            <a:ext cx="8291278" cy="1440305"/>
          </a:xfrm>
        </p:spPr>
      </p:pic>
    </p:spTree>
    <p:extLst>
      <p:ext uri="{BB962C8B-B14F-4D97-AF65-F5344CB8AC3E}">
        <p14:creationId xmlns:p14="http://schemas.microsoft.com/office/powerpoint/2010/main" val="170540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389D9-6D73-A5A9-10C6-91971248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235AE1-90F7-06F5-8EF7-9F6B718EB1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1084" y="3429000"/>
            <a:ext cx="7746908" cy="2739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421F25-13CE-DE01-3A11-E37546C36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45" y="1027905"/>
            <a:ext cx="4858896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0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5890-B06B-EE08-C36F-BDA9FDA14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&gt;70% promoter holding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203F1C-9A5B-0784-B3CF-E89BB5213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FB4BFA-D4A4-D436-D20B-C7CC8287B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2527"/>
            <a:ext cx="11234057" cy="537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7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65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Apollo Finvest</vt:lpstr>
      <vt:lpstr>Offerings</vt:lpstr>
      <vt:lpstr>PowerPoint Presentation</vt:lpstr>
      <vt:lpstr>PowerPoint Presentation</vt:lpstr>
      <vt:lpstr>PowerPoint Presentation</vt:lpstr>
      <vt:lpstr>&gt;70% promoter holding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Apollo Finvest</dc:title>
  <dc:creator>malhar.manek@gmail.com</dc:creator>
  <cp:lastModifiedBy>malhar.manek@gmail.com</cp:lastModifiedBy>
  <cp:revision>30</cp:revision>
  <dcterms:created xsi:type="dcterms:W3CDTF">2022-07-05T07:21:57Z</dcterms:created>
  <dcterms:modified xsi:type="dcterms:W3CDTF">2022-07-08T07:25:25Z</dcterms:modified>
</cp:coreProperties>
</file>