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500"/>
            <a:ext cx="9144000" cy="5968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234"/>
            <a:ext cx="9144000" cy="55795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5934"/>
            <a:ext cx="9144000" cy="50461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800"/>
            <a:ext cx="9144000" cy="52323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2433"/>
            <a:ext cx="9144000" cy="51731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4333"/>
            <a:ext cx="9144000" cy="52493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5958" y="1082501"/>
            <a:ext cx="8392083" cy="46929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Redmi Note 5 Pro</dc:creator>
  <cp:revision>1</cp:revision>
  <dcterms:created xsi:type="dcterms:W3CDTF">2015-05-11T22:30:45Z</dcterms:created>
  <dcterms:modified xsi:type="dcterms:W3CDTF">2019-08-08T13:38:27Z</dcterms:modified>
</cp:coreProperties>
</file>