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6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70" r:id="rId11"/>
    <p:sldId id="265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hee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hee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he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C00000"/>
                </a:solidFill>
              </a:rPr>
              <a:t>Express Logistics </a:t>
            </a:r>
            <a:r>
              <a:rPr lang="en-US" baseline="0" dirty="0">
                <a:solidFill>
                  <a:srgbClr val="C00000"/>
                </a:solidFill>
              </a:rPr>
              <a:t> ---  FY 2018 (Domestic Only</a:t>
            </a:r>
            <a:r>
              <a:rPr lang="en-US" baseline="0" dirty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EA-46F3-B9E9-C9434D558854}"/>
              </c:ext>
            </c:extLst>
          </c:dPt>
          <c:dPt>
            <c:idx val="1"/>
            <c:bubble3D val="0"/>
            <c:explosion val="9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EA-46F3-B9E9-C9434D558854}"/>
              </c:ext>
            </c:extLst>
          </c:dPt>
          <c:dPt>
            <c:idx val="2"/>
            <c:bubble3D val="0"/>
            <c:explosion val="6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8EA-46F3-B9E9-C9434D558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B2B</c:v>
                </c:pt>
                <c:pt idx="1">
                  <c:v>E-Commerce</c:v>
                </c:pt>
                <c:pt idx="2">
                  <c:v>Document, Govt, Education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11200</c:v>
                </c:pt>
                <c:pt idx="1">
                  <c:v>5500</c:v>
                </c:pt>
                <c:pt idx="2">
                  <c:v>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EA-46F3-B9E9-C9434D558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C00000"/>
                </a:solidFill>
              </a:rPr>
              <a:t>Express Logistics – 2018 (Domestic Only) </a:t>
            </a:r>
          </a:p>
        </c:rich>
      </c:tx>
      <c:layout>
        <c:manualLayout>
          <c:xMode val="edge"/>
          <c:yMode val="edge"/>
          <c:x val="0.20372699053143536"/>
          <c:y val="4.3018678235868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A2-446A-B8D5-AEB27C0D68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28-4F1D-8879-547FDB93F2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Surface </c:v>
                </c:pt>
                <c:pt idx="1">
                  <c:v>Air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13500</c:v>
                </c:pt>
                <c:pt idx="1">
                  <c:v>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A2-446A-B8D5-AEB27C0D6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Sales</a:t>
            </a:r>
            <a:r>
              <a:rPr lang="en-US" baseline="0" dirty="0"/>
              <a:t> Split of TCI Express </a:t>
            </a:r>
            <a:endParaRPr lang="en-US" dirty="0"/>
          </a:p>
        </c:rich>
      </c:tx>
      <c:layout>
        <c:manualLayout>
          <c:xMode val="edge"/>
          <c:yMode val="edge"/>
          <c:x val="0.52546084294573403"/>
          <c:y val="3.2812497981514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5119315944881888"/>
          <c:y val="2.9835935664620093E-2"/>
          <c:w val="0.54136368110236222"/>
          <c:h val="0.812045471699958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8"/>
          <c:dPt>
            <c:idx val="0"/>
            <c:bubble3D val="0"/>
            <c:explosion val="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54-4E34-8A32-CAE6E6961FD1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D54-4E34-8A32-CAE6E6961FD1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54-4E34-8A32-CAE6E6961FD1}"/>
              </c:ext>
            </c:extLst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54-4E34-8A32-CAE6E6961FD1}"/>
              </c:ext>
            </c:extLst>
          </c:dPt>
          <c:dPt>
            <c:idx val="4"/>
            <c:bubble3D val="0"/>
            <c:explosion val="6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D54-4E34-8A32-CAE6E6961FD1}"/>
              </c:ext>
            </c:extLst>
          </c:dPt>
          <c:dPt>
            <c:idx val="5"/>
            <c:bubble3D val="0"/>
            <c:explosion val="11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D54-4E34-8A32-CAE6E6961F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SME </c:v>
                </c:pt>
                <c:pt idx="1">
                  <c:v>Auto Spare &amp; Consumer Durable</c:v>
                </c:pt>
                <c:pt idx="2">
                  <c:v>Textile &amp; Retail</c:v>
                </c:pt>
                <c:pt idx="3">
                  <c:v>Pharmaceuticals</c:v>
                </c:pt>
                <c:pt idx="4">
                  <c:v>E-Commerce </c:v>
                </c:pt>
                <c:pt idx="5">
                  <c:v>Others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4-4E34-8A32-CAE6E6961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2737979896801472"/>
          <c:y val="0.75985016241079217"/>
          <c:w val="0.66344878733845658"/>
          <c:h val="0.22608733845427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Calibri"/>
                <a:ea typeface="Calibri"/>
                <a:cs typeface="Calibri"/>
              </a:defRPr>
            </a:pPr>
            <a:r>
              <a:rPr lang="en-US"/>
              <a:t>TCI Express Ltd.-Technical Chart - Based onPEChart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072641407856961"/>
          <c:y val="0.19362388451443566"/>
          <c:w val="0.82632375985116924"/>
          <c:h val="0.516549343832021"/>
        </c:manualLayout>
      </c:layout>
      <c:lineChart>
        <c:grouping val="standard"/>
        <c:varyColors val="0"/>
        <c:ser>
          <c:idx val="0"/>
          <c:order val="0"/>
          <c:tx>
            <c:v>PE</c:v>
          </c:tx>
          <c:marker>
            <c:symbol val="none"/>
          </c:marker>
          <c:cat>
            <c:numRef>
              <c:f>'TCI Express Ltd.-S-Band'!$A$2:$A$682</c:f>
              <c:numCache>
                <c:formatCode>dd\-mmm\-yyyy</c:formatCode>
                <c:ptCount val="681"/>
                <c:pt idx="0">
                  <c:v>42719</c:v>
                </c:pt>
                <c:pt idx="1">
                  <c:v>42720</c:v>
                </c:pt>
                <c:pt idx="2">
                  <c:v>42723</c:v>
                </c:pt>
                <c:pt idx="3">
                  <c:v>42724</c:v>
                </c:pt>
                <c:pt idx="4">
                  <c:v>42725</c:v>
                </c:pt>
                <c:pt idx="5">
                  <c:v>42726</c:v>
                </c:pt>
                <c:pt idx="6">
                  <c:v>42727</c:v>
                </c:pt>
                <c:pt idx="7">
                  <c:v>42730</c:v>
                </c:pt>
                <c:pt idx="8">
                  <c:v>42731</c:v>
                </c:pt>
                <c:pt idx="9">
                  <c:v>42732</c:v>
                </c:pt>
                <c:pt idx="10">
                  <c:v>42733</c:v>
                </c:pt>
                <c:pt idx="11">
                  <c:v>42734</c:v>
                </c:pt>
                <c:pt idx="12">
                  <c:v>42737</c:v>
                </c:pt>
                <c:pt idx="13">
                  <c:v>42738</c:v>
                </c:pt>
                <c:pt idx="14">
                  <c:v>42739</c:v>
                </c:pt>
                <c:pt idx="15">
                  <c:v>42740</c:v>
                </c:pt>
                <c:pt idx="16">
                  <c:v>42741</c:v>
                </c:pt>
                <c:pt idx="17">
                  <c:v>42744</c:v>
                </c:pt>
                <c:pt idx="18">
                  <c:v>42745</c:v>
                </c:pt>
                <c:pt idx="19">
                  <c:v>42746</c:v>
                </c:pt>
                <c:pt idx="20">
                  <c:v>42747</c:v>
                </c:pt>
                <c:pt idx="21">
                  <c:v>42748</c:v>
                </c:pt>
                <c:pt idx="22">
                  <c:v>42751</c:v>
                </c:pt>
                <c:pt idx="23">
                  <c:v>42752</c:v>
                </c:pt>
                <c:pt idx="24">
                  <c:v>42753</c:v>
                </c:pt>
                <c:pt idx="25">
                  <c:v>42754</c:v>
                </c:pt>
                <c:pt idx="26">
                  <c:v>42755</c:v>
                </c:pt>
                <c:pt idx="27">
                  <c:v>42758</c:v>
                </c:pt>
                <c:pt idx="28">
                  <c:v>42759</c:v>
                </c:pt>
                <c:pt idx="29">
                  <c:v>42760</c:v>
                </c:pt>
                <c:pt idx="30">
                  <c:v>42762</c:v>
                </c:pt>
                <c:pt idx="31">
                  <c:v>42765</c:v>
                </c:pt>
                <c:pt idx="32">
                  <c:v>42766</c:v>
                </c:pt>
                <c:pt idx="33">
                  <c:v>42767</c:v>
                </c:pt>
                <c:pt idx="34">
                  <c:v>42768</c:v>
                </c:pt>
                <c:pt idx="35">
                  <c:v>42769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42779</c:v>
                </c:pt>
                <c:pt idx="42">
                  <c:v>42780</c:v>
                </c:pt>
                <c:pt idx="43">
                  <c:v>42781</c:v>
                </c:pt>
                <c:pt idx="44">
                  <c:v>42782</c:v>
                </c:pt>
                <c:pt idx="45">
                  <c:v>42783</c:v>
                </c:pt>
                <c:pt idx="46">
                  <c:v>42786</c:v>
                </c:pt>
                <c:pt idx="47">
                  <c:v>42787</c:v>
                </c:pt>
                <c:pt idx="48">
                  <c:v>42788</c:v>
                </c:pt>
                <c:pt idx="49">
                  <c:v>42789</c:v>
                </c:pt>
                <c:pt idx="50">
                  <c:v>42793</c:v>
                </c:pt>
                <c:pt idx="51">
                  <c:v>42794</c:v>
                </c:pt>
                <c:pt idx="52">
                  <c:v>42795</c:v>
                </c:pt>
                <c:pt idx="53">
                  <c:v>42796</c:v>
                </c:pt>
                <c:pt idx="54">
                  <c:v>42797</c:v>
                </c:pt>
                <c:pt idx="55">
                  <c:v>42800</c:v>
                </c:pt>
                <c:pt idx="56">
                  <c:v>42801</c:v>
                </c:pt>
                <c:pt idx="57">
                  <c:v>42802</c:v>
                </c:pt>
                <c:pt idx="58">
                  <c:v>42803</c:v>
                </c:pt>
                <c:pt idx="59">
                  <c:v>42804</c:v>
                </c:pt>
                <c:pt idx="60">
                  <c:v>42808</c:v>
                </c:pt>
                <c:pt idx="61">
                  <c:v>42809</c:v>
                </c:pt>
                <c:pt idx="62">
                  <c:v>42810</c:v>
                </c:pt>
                <c:pt idx="63">
                  <c:v>42811</c:v>
                </c:pt>
                <c:pt idx="64">
                  <c:v>42814</c:v>
                </c:pt>
                <c:pt idx="65">
                  <c:v>42815</c:v>
                </c:pt>
                <c:pt idx="66">
                  <c:v>42816</c:v>
                </c:pt>
                <c:pt idx="67">
                  <c:v>42817</c:v>
                </c:pt>
                <c:pt idx="68">
                  <c:v>42818</c:v>
                </c:pt>
                <c:pt idx="69">
                  <c:v>42821</c:v>
                </c:pt>
                <c:pt idx="70">
                  <c:v>42822</c:v>
                </c:pt>
                <c:pt idx="71">
                  <c:v>42823</c:v>
                </c:pt>
                <c:pt idx="72">
                  <c:v>42824</c:v>
                </c:pt>
                <c:pt idx="73">
                  <c:v>42825</c:v>
                </c:pt>
                <c:pt idx="74">
                  <c:v>42828</c:v>
                </c:pt>
                <c:pt idx="75">
                  <c:v>42830</c:v>
                </c:pt>
                <c:pt idx="76">
                  <c:v>42831</c:v>
                </c:pt>
                <c:pt idx="77">
                  <c:v>42832</c:v>
                </c:pt>
                <c:pt idx="78">
                  <c:v>42835</c:v>
                </c:pt>
                <c:pt idx="79">
                  <c:v>42836</c:v>
                </c:pt>
                <c:pt idx="80">
                  <c:v>42837</c:v>
                </c:pt>
                <c:pt idx="81">
                  <c:v>42838</c:v>
                </c:pt>
                <c:pt idx="82">
                  <c:v>42842</c:v>
                </c:pt>
                <c:pt idx="83">
                  <c:v>42843</c:v>
                </c:pt>
                <c:pt idx="84">
                  <c:v>42844</c:v>
                </c:pt>
                <c:pt idx="85">
                  <c:v>42845</c:v>
                </c:pt>
                <c:pt idx="86">
                  <c:v>42846</c:v>
                </c:pt>
                <c:pt idx="87">
                  <c:v>42849</c:v>
                </c:pt>
                <c:pt idx="88">
                  <c:v>42850</c:v>
                </c:pt>
                <c:pt idx="89">
                  <c:v>42851</c:v>
                </c:pt>
                <c:pt idx="90">
                  <c:v>42852</c:v>
                </c:pt>
                <c:pt idx="91">
                  <c:v>42853</c:v>
                </c:pt>
                <c:pt idx="92">
                  <c:v>42857</c:v>
                </c:pt>
                <c:pt idx="93">
                  <c:v>42858</c:v>
                </c:pt>
                <c:pt idx="94">
                  <c:v>42859</c:v>
                </c:pt>
                <c:pt idx="95">
                  <c:v>42860</c:v>
                </c:pt>
                <c:pt idx="96">
                  <c:v>42863</c:v>
                </c:pt>
                <c:pt idx="97">
                  <c:v>42864</c:v>
                </c:pt>
                <c:pt idx="98">
                  <c:v>42865</c:v>
                </c:pt>
                <c:pt idx="99">
                  <c:v>42866</c:v>
                </c:pt>
                <c:pt idx="100">
                  <c:v>42867</c:v>
                </c:pt>
                <c:pt idx="101">
                  <c:v>42870</c:v>
                </c:pt>
                <c:pt idx="102">
                  <c:v>42871</c:v>
                </c:pt>
                <c:pt idx="103">
                  <c:v>42872</c:v>
                </c:pt>
                <c:pt idx="104">
                  <c:v>42873</c:v>
                </c:pt>
                <c:pt idx="105">
                  <c:v>42874</c:v>
                </c:pt>
                <c:pt idx="106">
                  <c:v>42877</c:v>
                </c:pt>
                <c:pt idx="107">
                  <c:v>42878</c:v>
                </c:pt>
                <c:pt idx="108">
                  <c:v>42879</c:v>
                </c:pt>
                <c:pt idx="109">
                  <c:v>42880</c:v>
                </c:pt>
                <c:pt idx="110">
                  <c:v>42881</c:v>
                </c:pt>
                <c:pt idx="111">
                  <c:v>42884</c:v>
                </c:pt>
                <c:pt idx="112">
                  <c:v>42885</c:v>
                </c:pt>
                <c:pt idx="113">
                  <c:v>42886</c:v>
                </c:pt>
                <c:pt idx="114">
                  <c:v>42887</c:v>
                </c:pt>
                <c:pt idx="115">
                  <c:v>42888</c:v>
                </c:pt>
                <c:pt idx="116">
                  <c:v>42891</c:v>
                </c:pt>
                <c:pt idx="117">
                  <c:v>42892</c:v>
                </c:pt>
                <c:pt idx="118">
                  <c:v>42893</c:v>
                </c:pt>
                <c:pt idx="119">
                  <c:v>42894</c:v>
                </c:pt>
                <c:pt idx="120">
                  <c:v>42895</c:v>
                </c:pt>
                <c:pt idx="121">
                  <c:v>42898</c:v>
                </c:pt>
                <c:pt idx="122">
                  <c:v>42899</c:v>
                </c:pt>
                <c:pt idx="123">
                  <c:v>42900</c:v>
                </c:pt>
                <c:pt idx="124">
                  <c:v>42901</c:v>
                </c:pt>
                <c:pt idx="125">
                  <c:v>42902</c:v>
                </c:pt>
                <c:pt idx="126">
                  <c:v>42905</c:v>
                </c:pt>
                <c:pt idx="127">
                  <c:v>42906</c:v>
                </c:pt>
                <c:pt idx="128">
                  <c:v>42907</c:v>
                </c:pt>
                <c:pt idx="129">
                  <c:v>42908</c:v>
                </c:pt>
                <c:pt idx="130">
                  <c:v>42909</c:v>
                </c:pt>
                <c:pt idx="131">
                  <c:v>42913</c:v>
                </c:pt>
                <c:pt idx="132">
                  <c:v>42914</c:v>
                </c:pt>
                <c:pt idx="133">
                  <c:v>42915</c:v>
                </c:pt>
                <c:pt idx="134">
                  <c:v>42916</c:v>
                </c:pt>
                <c:pt idx="135">
                  <c:v>42919</c:v>
                </c:pt>
                <c:pt idx="136">
                  <c:v>42920</c:v>
                </c:pt>
                <c:pt idx="137">
                  <c:v>42921</c:v>
                </c:pt>
                <c:pt idx="138">
                  <c:v>42922</c:v>
                </c:pt>
                <c:pt idx="139">
                  <c:v>42923</c:v>
                </c:pt>
                <c:pt idx="140">
                  <c:v>42926</c:v>
                </c:pt>
                <c:pt idx="141">
                  <c:v>42927</c:v>
                </c:pt>
                <c:pt idx="142">
                  <c:v>42928</c:v>
                </c:pt>
                <c:pt idx="143">
                  <c:v>42929</c:v>
                </c:pt>
                <c:pt idx="144">
                  <c:v>42930</c:v>
                </c:pt>
                <c:pt idx="145">
                  <c:v>42933</c:v>
                </c:pt>
                <c:pt idx="146">
                  <c:v>42934</c:v>
                </c:pt>
                <c:pt idx="147">
                  <c:v>42935</c:v>
                </c:pt>
                <c:pt idx="148">
                  <c:v>42936</c:v>
                </c:pt>
                <c:pt idx="149">
                  <c:v>42937</c:v>
                </c:pt>
                <c:pt idx="150">
                  <c:v>42940</c:v>
                </c:pt>
                <c:pt idx="151">
                  <c:v>42941</c:v>
                </c:pt>
                <c:pt idx="152">
                  <c:v>42942</c:v>
                </c:pt>
                <c:pt idx="153">
                  <c:v>42943</c:v>
                </c:pt>
                <c:pt idx="154">
                  <c:v>42944</c:v>
                </c:pt>
                <c:pt idx="155">
                  <c:v>42947</c:v>
                </c:pt>
                <c:pt idx="156">
                  <c:v>42948</c:v>
                </c:pt>
                <c:pt idx="157">
                  <c:v>42949</c:v>
                </c:pt>
                <c:pt idx="158">
                  <c:v>42950</c:v>
                </c:pt>
                <c:pt idx="159">
                  <c:v>42951</c:v>
                </c:pt>
                <c:pt idx="160">
                  <c:v>42954</c:v>
                </c:pt>
                <c:pt idx="161">
                  <c:v>42955</c:v>
                </c:pt>
                <c:pt idx="162">
                  <c:v>42956</c:v>
                </c:pt>
                <c:pt idx="163">
                  <c:v>42957</c:v>
                </c:pt>
                <c:pt idx="164">
                  <c:v>42958</c:v>
                </c:pt>
                <c:pt idx="165">
                  <c:v>42961</c:v>
                </c:pt>
                <c:pt idx="166">
                  <c:v>42963</c:v>
                </c:pt>
                <c:pt idx="167">
                  <c:v>42964</c:v>
                </c:pt>
                <c:pt idx="168">
                  <c:v>42965</c:v>
                </c:pt>
                <c:pt idx="169">
                  <c:v>42968</c:v>
                </c:pt>
                <c:pt idx="170">
                  <c:v>42969</c:v>
                </c:pt>
                <c:pt idx="171">
                  <c:v>42970</c:v>
                </c:pt>
                <c:pt idx="172">
                  <c:v>42971</c:v>
                </c:pt>
                <c:pt idx="173">
                  <c:v>42975</c:v>
                </c:pt>
                <c:pt idx="174">
                  <c:v>42976</c:v>
                </c:pt>
                <c:pt idx="175">
                  <c:v>42977</c:v>
                </c:pt>
                <c:pt idx="176">
                  <c:v>42978</c:v>
                </c:pt>
                <c:pt idx="177">
                  <c:v>42979</c:v>
                </c:pt>
                <c:pt idx="178">
                  <c:v>42982</c:v>
                </c:pt>
                <c:pt idx="179">
                  <c:v>42983</c:v>
                </c:pt>
                <c:pt idx="180">
                  <c:v>42984</c:v>
                </c:pt>
                <c:pt idx="181">
                  <c:v>42985</c:v>
                </c:pt>
                <c:pt idx="182">
                  <c:v>42986</c:v>
                </c:pt>
                <c:pt idx="183">
                  <c:v>42989</c:v>
                </c:pt>
                <c:pt idx="184">
                  <c:v>42990</c:v>
                </c:pt>
                <c:pt idx="185">
                  <c:v>42991</c:v>
                </c:pt>
                <c:pt idx="186">
                  <c:v>42992</c:v>
                </c:pt>
                <c:pt idx="187">
                  <c:v>42993</c:v>
                </c:pt>
                <c:pt idx="188">
                  <c:v>42996</c:v>
                </c:pt>
                <c:pt idx="189">
                  <c:v>42997</c:v>
                </c:pt>
                <c:pt idx="190">
                  <c:v>42998</c:v>
                </c:pt>
                <c:pt idx="191">
                  <c:v>42999</c:v>
                </c:pt>
                <c:pt idx="192">
                  <c:v>43000</c:v>
                </c:pt>
                <c:pt idx="193">
                  <c:v>43003</c:v>
                </c:pt>
                <c:pt idx="194">
                  <c:v>43004</c:v>
                </c:pt>
                <c:pt idx="195">
                  <c:v>43005</c:v>
                </c:pt>
                <c:pt idx="196">
                  <c:v>43006</c:v>
                </c:pt>
                <c:pt idx="197">
                  <c:v>43007</c:v>
                </c:pt>
                <c:pt idx="198">
                  <c:v>43011</c:v>
                </c:pt>
                <c:pt idx="199">
                  <c:v>43012</c:v>
                </c:pt>
                <c:pt idx="200">
                  <c:v>43013</c:v>
                </c:pt>
                <c:pt idx="201">
                  <c:v>43014</c:v>
                </c:pt>
                <c:pt idx="202">
                  <c:v>43017</c:v>
                </c:pt>
                <c:pt idx="203">
                  <c:v>43018</c:v>
                </c:pt>
                <c:pt idx="204">
                  <c:v>43019</c:v>
                </c:pt>
                <c:pt idx="205">
                  <c:v>43020</c:v>
                </c:pt>
                <c:pt idx="206">
                  <c:v>43021</c:v>
                </c:pt>
                <c:pt idx="207">
                  <c:v>43024</c:v>
                </c:pt>
                <c:pt idx="208">
                  <c:v>43025</c:v>
                </c:pt>
                <c:pt idx="209">
                  <c:v>43026</c:v>
                </c:pt>
                <c:pt idx="210">
                  <c:v>43027</c:v>
                </c:pt>
                <c:pt idx="211">
                  <c:v>43031</c:v>
                </c:pt>
                <c:pt idx="212">
                  <c:v>43032</c:v>
                </c:pt>
                <c:pt idx="213">
                  <c:v>43033</c:v>
                </c:pt>
                <c:pt idx="214">
                  <c:v>43034</c:v>
                </c:pt>
                <c:pt idx="215">
                  <c:v>43035</c:v>
                </c:pt>
                <c:pt idx="216">
                  <c:v>43038</c:v>
                </c:pt>
                <c:pt idx="217">
                  <c:v>43039</c:v>
                </c:pt>
                <c:pt idx="218">
                  <c:v>43040</c:v>
                </c:pt>
                <c:pt idx="219">
                  <c:v>43041</c:v>
                </c:pt>
                <c:pt idx="220">
                  <c:v>43042</c:v>
                </c:pt>
                <c:pt idx="221">
                  <c:v>43045</c:v>
                </c:pt>
                <c:pt idx="222">
                  <c:v>43046</c:v>
                </c:pt>
                <c:pt idx="223">
                  <c:v>43047</c:v>
                </c:pt>
                <c:pt idx="224">
                  <c:v>43048</c:v>
                </c:pt>
                <c:pt idx="225">
                  <c:v>43049</c:v>
                </c:pt>
                <c:pt idx="226">
                  <c:v>43052</c:v>
                </c:pt>
                <c:pt idx="227">
                  <c:v>43053</c:v>
                </c:pt>
                <c:pt idx="228">
                  <c:v>43054</c:v>
                </c:pt>
                <c:pt idx="229">
                  <c:v>43055</c:v>
                </c:pt>
                <c:pt idx="230">
                  <c:v>43056</c:v>
                </c:pt>
                <c:pt idx="231">
                  <c:v>43059</c:v>
                </c:pt>
                <c:pt idx="232">
                  <c:v>43060</c:v>
                </c:pt>
                <c:pt idx="233">
                  <c:v>43061</c:v>
                </c:pt>
                <c:pt idx="234">
                  <c:v>43062</c:v>
                </c:pt>
                <c:pt idx="235">
                  <c:v>43063</c:v>
                </c:pt>
                <c:pt idx="236">
                  <c:v>43066</c:v>
                </c:pt>
                <c:pt idx="237">
                  <c:v>43067</c:v>
                </c:pt>
                <c:pt idx="238">
                  <c:v>43068</c:v>
                </c:pt>
                <c:pt idx="239">
                  <c:v>43069</c:v>
                </c:pt>
                <c:pt idx="240">
                  <c:v>43070</c:v>
                </c:pt>
                <c:pt idx="241">
                  <c:v>43073</c:v>
                </c:pt>
                <c:pt idx="242">
                  <c:v>43074</c:v>
                </c:pt>
                <c:pt idx="243">
                  <c:v>43075</c:v>
                </c:pt>
                <c:pt idx="244">
                  <c:v>43076</c:v>
                </c:pt>
                <c:pt idx="245">
                  <c:v>43077</c:v>
                </c:pt>
                <c:pt idx="246">
                  <c:v>43080</c:v>
                </c:pt>
                <c:pt idx="247">
                  <c:v>43081</c:v>
                </c:pt>
                <c:pt idx="248">
                  <c:v>43082</c:v>
                </c:pt>
                <c:pt idx="249">
                  <c:v>43083</c:v>
                </c:pt>
                <c:pt idx="250">
                  <c:v>43084</c:v>
                </c:pt>
                <c:pt idx="251">
                  <c:v>43087</c:v>
                </c:pt>
                <c:pt idx="252">
                  <c:v>43088</c:v>
                </c:pt>
                <c:pt idx="253">
                  <c:v>43089</c:v>
                </c:pt>
                <c:pt idx="254">
                  <c:v>43090</c:v>
                </c:pt>
                <c:pt idx="255">
                  <c:v>43091</c:v>
                </c:pt>
                <c:pt idx="256">
                  <c:v>43095</c:v>
                </c:pt>
                <c:pt idx="257">
                  <c:v>43096</c:v>
                </c:pt>
                <c:pt idx="258">
                  <c:v>43097</c:v>
                </c:pt>
                <c:pt idx="259">
                  <c:v>43098</c:v>
                </c:pt>
                <c:pt idx="260">
                  <c:v>43101</c:v>
                </c:pt>
                <c:pt idx="261">
                  <c:v>43102</c:v>
                </c:pt>
                <c:pt idx="262">
                  <c:v>43103</c:v>
                </c:pt>
                <c:pt idx="263">
                  <c:v>43104</c:v>
                </c:pt>
                <c:pt idx="264">
                  <c:v>43105</c:v>
                </c:pt>
                <c:pt idx="265">
                  <c:v>43108</c:v>
                </c:pt>
                <c:pt idx="266">
                  <c:v>43109</c:v>
                </c:pt>
                <c:pt idx="267">
                  <c:v>43110</c:v>
                </c:pt>
                <c:pt idx="268">
                  <c:v>43111</c:v>
                </c:pt>
                <c:pt idx="269">
                  <c:v>43112</c:v>
                </c:pt>
                <c:pt idx="270">
                  <c:v>43115</c:v>
                </c:pt>
                <c:pt idx="271">
                  <c:v>43116</c:v>
                </c:pt>
                <c:pt idx="272">
                  <c:v>43117</c:v>
                </c:pt>
                <c:pt idx="273">
                  <c:v>43118</c:v>
                </c:pt>
                <c:pt idx="274">
                  <c:v>43119</c:v>
                </c:pt>
                <c:pt idx="275">
                  <c:v>43122</c:v>
                </c:pt>
                <c:pt idx="276">
                  <c:v>43123</c:v>
                </c:pt>
                <c:pt idx="277">
                  <c:v>43124</c:v>
                </c:pt>
                <c:pt idx="278">
                  <c:v>43125</c:v>
                </c:pt>
                <c:pt idx="279">
                  <c:v>43129</c:v>
                </c:pt>
                <c:pt idx="280">
                  <c:v>43130</c:v>
                </c:pt>
                <c:pt idx="281">
                  <c:v>43131</c:v>
                </c:pt>
                <c:pt idx="282">
                  <c:v>43132</c:v>
                </c:pt>
                <c:pt idx="283">
                  <c:v>43133</c:v>
                </c:pt>
                <c:pt idx="284">
                  <c:v>43136</c:v>
                </c:pt>
                <c:pt idx="285">
                  <c:v>43137</c:v>
                </c:pt>
                <c:pt idx="286">
                  <c:v>43138</c:v>
                </c:pt>
                <c:pt idx="287">
                  <c:v>43139</c:v>
                </c:pt>
                <c:pt idx="288">
                  <c:v>43140</c:v>
                </c:pt>
                <c:pt idx="289">
                  <c:v>43143</c:v>
                </c:pt>
                <c:pt idx="290">
                  <c:v>43145</c:v>
                </c:pt>
                <c:pt idx="291">
                  <c:v>43146</c:v>
                </c:pt>
                <c:pt idx="292">
                  <c:v>43147</c:v>
                </c:pt>
                <c:pt idx="293">
                  <c:v>43150</c:v>
                </c:pt>
                <c:pt idx="294">
                  <c:v>43151</c:v>
                </c:pt>
                <c:pt idx="295">
                  <c:v>43152</c:v>
                </c:pt>
                <c:pt idx="296">
                  <c:v>43153</c:v>
                </c:pt>
                <c:pt idx="297">
                  <c:v>43154</c:v>
                </c:pt>
                <c:pt idx="298">
                  <c:v>43157</c:v>
                </c:pt>
                <c:pt idx="299">
                  <c:v>43158</c:v>
                </c:pt>
                <c:pt idx="300">
                  <c:v>43159</c:v>
                </c:pt>
                <c:pt idx="301">
                  <c:v>43160</c:v>
                </c:pt>
                <c:pt idx="302">
                  <c:v>43164</c:v>
                </c:pt>
                <c:pt idx="303">
                  <c:v>43165</c:v>
                </c:pt>
                <c:pt idx="304">
                  <c:v>43166</c:v>
                </c:pt>
                <c:pt idx="305">
                  <c:v>43167</c:v>
                </c:pt>
                <c:pt idx="306">
                  <c:v>43168</c:v>
                </c:pt>
                <c:pt idx="307">
                  <c:v>43171</c:v>
                </c:pt>
                <c:pt idx="308">
                  <c:v>43172</c:v>
                </c:pt>
                <c:pt idx="309">
                  <c:v>43173</c:v>
                </c:pt>
                <c:pt idx="310">
                  <c:v>43174</c:v>
                </c:pt>
                <c:pt idx="311">
                  <c:v>43175</c:v>
                </c:pt>
                <c:pt idx="312">
                  <c:v>43178</c:v>
                </c:pt>
                <c:pt idx="313">
                  <c:v>43179</c:v>
                </c:pt>
                <c:pt idx="314">
                  <c:v>43180</c:v>
                </c:pt>
                <c:pt idx="315">
                  <c:v>43181</c:v>
                </c:pt>
                <c:pt idx="316">
                  <c:v>43182</c:v>
                </c:pt>
                <c:pt idx="317">
                  <c:v>43185</c:v>
                </c:pt>
                <c:pt idx="318">
                  <c:v>43186</c:v>
                </c:pt>
                <c:pt idx="319">
                  <c:v>43187</c:v>
                </c:pt>
                <c:pt idx="320">
                  <c:v>43192</c:v>
                </c:pt>
                <c:pt idx="321">
                  <c:v>43193</c:v>
                </c:pt>
                <c:pt idx="322">
                  <c:v>43194</c:v>
                </c:pt>
                <c:pt idx="323">
                  <c:v>43195</c:v>
                </c:pt>
                <c:pt idx="324">
                  <c:v>43196</c:v>
                </c:pt>
                <c:pt idx="325">
                  <c:v>43199</c:v>
                </c:pt>
                <c:pt idx="326">
                  <c:v>43200</c:v>
                </c:pt>
                <c:pt idx="327">
                  <c:v>43201</c:v>
                </c:pt>
                <c:pt idx="328">
                  <c:v>43202</c:v>
                </c:pt>
                <c:pt idx="329">
                  <c:v>43203</c:v>
                </c:pt>
                <c:pt idx="330">
                  <c:v>43206</c:v>
                </c:pt>
                <c:pt idx="331">
                  <c:v>43207</c:v>
                </c:pt>
                <c:pt idx="332">
                  <c:v>43208</c:v>
                </c:pt>
                <c:pt idx="333">
                  <c:v>43209</c:v>
                </c:pt>
                <c:pt idx="334">
                  <c:v>43210</c:v>
                </c:pt>
                <c:pt idx="335">
                  <c:v>43213</c:v>
                </c:pt>
                <c:pt idx="336">
                  <c:v>43214</c:v>
                </c:pt>
                <c:pt idx="337">
                  <c:v>43215</c:v>
                </c:pt>
                <c:pt idx="338">
                  <c:v>43216</c:v>
                </c:pt>
                <c:pt idx="339">
                  <c:v>43217</c:v>
                </c:pt>
                <c:pt idx="340">
                  <c:v>43220</c:v>
                </c:pt>
                <c:pt idx="341">
                  <c:v>43222</c:v>
                </c:pt>
                <c:pt idx="342">
                  <c:v>43223</c:v>
                </c:pt>
                <c:pt idx="343">
                  <c:v>43224</c:v>
                </c:pt>
                <c:pt idx="344">
                  <c:v>43227</c:v>
                </c:pt>
                <c:pt idx="345">
                  <c:v>43228</c:v>
                </c:pt>
                <c:pt idx="346">
                  <c:v>43229</c:v>
                </c:pt>
                <c:pt idx="347">
                  <c:v>43230</c:v>
                </c:pt>
                <c:pt idx="348">
                  <c:v>43231</c:v>
                </c:pt>
                <c:pt idx="349">
                  <c:v>43234</c:v>
                </c:pt>
                <c:pt idx="350">
                  <c:v>43235</c:v>
                </c:pt>
                <c:pt idx="351">
                  <c:v>43236</c:v>
                </c:pt>
                <c:pt idx="352">
                  <c:v>43237</c:v>
                </c:pt>
                <c:pt idx="353">
                  <c:v>43238</c:v>
                </c:pt>
                <c:pt idx="354">
                  <c:v>43241</c:v>
                </c:pt>
                <c:pt idx="355">
                  <c:v>43242</c:v>
                </c:pt>
                <c:pt idx="356">
                  <c:v>43243</c:v>
                </c:pt>
                <c:pt idx="357">
                  <c:v>43244</c:v>
                </c:pt>
                <c:pt idx="358">
                  <c:v>43245</c:v>
                </c:pt>
                <c:pt idx="359">
                  <c:v>43248</c:v>
                </c:pt>
                <c:pt idx="360">
                  <c:v>43249</c:v>
                </c:pt>
                <c:pt idx="361">
                  <c:v>43250</c:v>
                </c:pt>
                <c:pt idx="362">
                  <c:v>43251</c:v>
                </c:pt>
                <c:pt idx="363">
                  <c:v>43252</c:v>
                </c:pt>
                <c:pt idx="364">
                  <c:v>43255</c:v>
                </c:pt>
                <c:pt idx="365">
                  <c:v>43256</c:v>
                </c:pt>
                <c:pt idx="366">
                  <c:v>43257</c:v>
                </c:pt>
                <c:pt idx="367">
                  <c:v>43258</c:v>
                </c:pt>
                <c:pt idx="368">
                  <c:v>43259</c:v>
                </c:pt>
                <c:pt idx="369">
                  <c:v>43262</c:v>
                </c:pt>
                <c:pt idx="370">
                  <c:v>43263</c:v>
                </c:pt>
                <c:pt idx="371">
                  <c:v>43264</c:v>
                </c:pt>
                <c:pt idx="372">
                  <c:v>43265</c:v>
                </c:pt>
                <c:pt idx="373">
                  <c:v>43266</c:v>
                </c:pt>
                <c:pt idx="374">
                  <c:v>43269</c:v>
                </c:pt>
                <c:pt idx="375">
                  <c:v>43270</c:v>
                </c:pt>
                <c:pt idx="376">
                  <c:v>43271</c:v>
                </c:pt>
                <c:pt idx="377">
                  <c:v>43272</c:v>
                </c:pt>
                <c:pt idx="378">
                  <c:v>43273</c:v>
                </c:pt>
                <c:pt idx="379">
                  <c:v>43276</c:v>
                </c:pt>
                <c:pt idx="380">
                  <c:v>43277</c:v>
                </c:pt>
                <c:pt idx="381">
                  <c:v>43278</c:v>
                </c:pt>
                <c:pt idx="382">
                  <c:v>43279</c:v>
                </c:pt>
                <c:pt idx="383">
                  <c:v>43280</c:v>
                </c:pt>
                <c:pt idx="384">
                  <c:v>43283</c:v>
                </c:pt>
                <c:pt idx="385">
                  <c:v>43284</c:v>
                </c:pt>
                <c:pt idx="386">
                  <c:v>43285</c:v>
                </c:pt>
                <c:pt idx="387">
                  <c:v>43286</c:v>
                </c:pt>
                <c:pt idx="388">
                  <c:v>43287</c:v>
                </c:pt>
                <c:pt idx="389">
                  <c:v>43290</c:v>
                </c:pt>
                <c:pt idx="390">
                  <c:v>43291</c:v>
                </c:pt>
                <c:pt idx="391">
                  <c:v>43292</c:v>
                </c:pt>
                <c:pt idx="392">
                  <c:v>43293</c:v>
                </c:pt>
                <c:pt idx="393">
                  <c:v>43294</c:v>
                </c:pt>
                <c:pt idx="394">
                  <c:v>43297</c:v>
                </c:pt>
                <c:pt idx="395">
                  <c:v>43298</c:v>
                </c:pt>
                <c:pt idx="396">
                  <c:v>43299</c:v>
                </c:pt>
                <c:pt idx="397">
                  <c:v>43300</c:v>
                </c:pt>
                <c:pt idx="398">
                  <c:v>43301</c:v>
                </c:pt>
                <c:pt idx="399">
                  <c:v>43304</c:v>
                </c:pt>
                <c:pt idx="400">
                  <c:v>43305</c:v>
                </c:pt>
                <c:pt idx="401">
                  <c:v>43306</c:v>
                </c:pt>
                <c:pt idx="402">
                  <c:v>43307</c:v>
                </c:pt>
                <c:pt idx="403">
                  <c:v>43308</c:v>
                </c:pt>
                <c:pt idx="404">
                  <c:v>43311</c:v>
                </c:pt>
                <c:pt idx="405">
                  <c:v>43312</c:v>
                </c:pt>
                <c:pt idx="406">
                  <c:v>43313</c:v>
                </c:pt>
                <c:pt idx="407">
                  <c:v>43314</c:v>
                </c:pt>
                <c:pt idx="408">
                  <c:v>43315</c:v>
                </c:pt>
                <c:pt idx="409">
                  <c:v>43318</c:v>
                </c:pt>
                <c:pt idx="410">
                  <c:v>43319</c:v>
                </c:pt>
                <c:pt idx="411">
                  <c:v>43320</c:v>
                </c:pt>
                <c:pt idx="412">
                  <c:v>43321</c:v>
                </c:pt>
                <c:pt idx="413">
                  <c:v>43322</c:v>
                </c:pt>
                <c:pt idx="414">
                  <c:v>43325</c:v>
                </c:pt>
                <c:pt idx="415">
                  <c:v>43326</c:v>
                </c:pt>
                <c:pt idx="416">
                  <c:v>43328</c:v>
                </c:pt>
                <c:pt idx="417">
                  <c:v>43329</c:v>
                </c:pt>
                <c:pt idx="418">
                  <c:v>43332</c:v>
                </c:pt>
                <c:pt idx="419">
                  <c:v>43333</c:v>
                </c:pt>
                <c:pt idx="420">
                  <c:v>43335</c:v>
                </c:pt>
                <c:pt idx="421">
                  <c:v>43336</c:v>
                </c:pt>
                <c:pt idx="422">
                  <c:v>43339</c:v>
                </c:pt>
                <c:pt idx="423">
                  <c:v>43340</c:v>
                </c:pt>
                <c:pt idx="424">
                  <c:v>43341</c:v>
                </c:pt>
                <c:pt idx="425">
                  <c:v>43342</c:v>
                </c:pt>
                <c:pt idx="426">
                  <c:v>43343</c:v>
                </c:pt>
                <c:pt idx="427">
                  <c:v>43346</c:v>
                </c:pt>
                <c:pt idx="428">
                  <c:v>43347</c:v>
                </c:pt>
                <c:pt idx="429">
                  <c:v>43348</c:v>
                </c:pt>
                <c:pt idx="430">
                  <c:v>43349</c:v>
                </c:pt>
                <c:pt idx="431">
                  <c:v>43350</c:v>
                </c:pt>
                <c:pt idx="432">
                  <c:v>43353</c:v>
                </c:pt>
                <c:pt idx="433">
                  <c:v>43354</c:v>
                </c:pt>
                <c:pt idx="434">
                  <c:v>43355</c:v>
                </c:pt>
                <c:pt idx="435">
                  <c:v>43357</c:v>
                </c:pt>
                <c:pt idx="436">
                  <c:v>43360</c:v>
                </c:pt>
                <c:pt idx="437">
                  <c:v>43361</c:v>
                </c:pt>
                <c:pt idx="438">
                  <c:v>43362</c:v>
                </c:pt>
                <c:pt idx="439">
                  <c:v>43364</c:v>
                </c:pt>
                <c:pt idx="440">
                  <c:v>43367</c:v>
                </c:pt>
                <c:pt idx="441">
                  <c:v>43368</c:v>
                </c:pt>
                <c:pt idx="442">
                  <c:v>43369</c:v>
                </c:pt>
                <c:pt idx="443">
                  <c:v>43370</c:v>
                </c:pt>
                <c:pt idx="444">
                  <c:v>43371</c:v>
                </c:pt>
                <c:pt idx="445">
                  <c:v>43374</c:v>
                </c:pt>
                <c:pt idx="446">
                  <c:v>43376</c:v>
                </c:pt>
                <c:pt idx="447">
                  <c:v>43377</c:v>
                </c:pt>
                <c:pt idx="448">
                  <c:v>43378</c:v>
                </c:pt>
                <c:pt idx="449">
                  <c:v>43381</c:v>
                </c:pt>
                <c:pt idx="450">
                  <c:v>43382</c:v>
                </c:pt>
                <c:pt idx="451">
                  <c:v>43383</c:v>
                </c:pt>
                <c:pt idx="452">
                  <c:v>43384</c:v>
                </c:pt>
                <c:pt idx="453">
                  <c:v>43385</c:v>
                </c:pt>
                <c:pt idx="454">
                  <c:v>43388</c:v>
                </c:pt>
                <c:pt idx="455">
                  <c:v>43389</c:v>
                </c:pt>
                <c:pt idx="456">
                  <c:v>43390</c:v>
                </c:pt>
                <c:pt idx="457">
                  <c:v>43392</c:v>
                </c:pt>
                <c:pt idx="458">
                  <c:v>43395</c:v>
                </c:pt>
                <c:pt idx="459">
                  <c:v>43396</c:v>
                </c:pt>
                <c:pt idx="460">
                  <c:v>43397</c:v>
                </c:pt>
                <c:pt idx="461">
                  <c:v>43398</c:v>
                </c:pt>
                <c:pt idx="462">
                  <c:v>43399</c:v>
                </c:pt>
                <c:pt idx="463">
                  <c:v>43402</c:v>
                </c:pt>
                <c:pt idx="464">
                  <c:v>43403</c:v>
                </c:pt>
                <c:pt idx="465">
                  <c:v>43404</c:v>
                </c:pt>
                <c:pt idx="466">
                  <c:v>43405</c:v>
                </c:pt>
                <c:pt idx="467">
                  <c:v>43406</c:v>
                </c:pt>
                <c:pt idx="468">
                  <c:v>43409</c:v>
                </c:pt>
                <c:pt idx="469">
                  <c:v>43410</c:v>
                </c:pt>
                <c:pt idx="470">
                  <c:v>43411</c:v>
                </c:pt>
                <c:pt idx="471">
                  <c:v>43413</c:v>
                </c:pt>
                <c:pt idx="472">
                  <c:v>43416</c:v>
                </c:pt>
                <c:pt idx="473">
                  <c:v>43417</c:v>
                </c:pt>
                <c:pt idx="474">
                  <c:v>43418</c:v>
                </c:pt>
                <c:pt idx="475">
                  <c:v>43419</c:v>
                </c:pt>
                <c:pt idx="476">
                  <c:v>43420</c:v>
                </c:pt>
                <c:pt idx="477">
                  <c:v>43423</c:v>
                </c:pt>
                <c:pt idx="478">
                  <c:v>43424</c:v>
                </c:pt>
                <c:pt idx="479">
                  <c:v>43425</c:v>
                </c:pt>
                <c:pt idx="480">
                  <c:v>43426</c:v>
                </c:pt>
                <c:pt idx="481">
                  <c:v>43430</c:v>
                </c:pt>
                <c:pt idx="482">
                  <c:v>43431</c:v>
                </c:pt>
                <c:pt idx="483">
                  <c:v>43432</c:v>
                </c:pt>
                <c:pt idx="484">
                  <c:v>43433</c:v>
                </c:pt>
                <c:pt idx="485">
                  <c:v>43434</c:v>
                </c:pt>
                <c:pt idx="486">
                  <c:v>43437</c:v>
                </c:pt>
                <c:pt idx="487">
                  <c:v>43438</c:v>
                </c:pt>
                <c:pt idx="488">
                  <c:v>43439</c:v>
                </c:pt>
                <c:pt idx="489">
                  <c:v>43440</c:v>
                </c:pt>
                <c:pt idx="490">
                  <c:v>43441</c:v>
                </c:pt>
                <c:pt idx="491">
                  <c:v>43444</c:v>
                </c:pt>
                <c:pt idx="492">
                  <c:v>43445</c:v>
                </c:pt>
                <c:pt idx="493">
                  <c:v>43446</c:v>
                </c:pt>
                <c:pt idx="494">
                  <c:v>43447</c:v>
                </c:pt>
                <c:pt idx="495">
                  <c:v>43448</c:v>
                </c:pt>
                <c:pt idx="496">
                  <c:v>43451</c:v>
                </c:pt>
                <c:pt idx="497">
                  <c:v>43452</c:v>
                </c:pt>
                <c:pt idx="498">
                  <c:v>43453</c:v>
                </c:pt>
                <c:pt idx="499">
                  <c:v>43454</c:v>
                </c:pt>
                <c:pt idx="500">
                  <c:v>43455</c:v>
                </c:pt>
                <c:pt idx="501">
                  <c:v>43458</c:v>
                </c:pt>
                <c:pt idx="502">
                  <c:v>43460</c:v>
                </c:pt>
                <c:pt idx="503">
                  <c:v>43461</c:v>
                </c:pt>
                <c:pt idx="504">
                  <c:v>43462</c:v>
                </c:pt>
                <c:pt idx="505">
                  <c:v>43465</c:v>
                </c:pt>
                <c:pt idx="506">
                  <c:v>43466</c:v>
                </c:pt>
                <c:pt idx="507">
                  <c:v>43467</c:v>
                </c:pt>
                <c:pt idx="508">
                  <c:v>43468</c:v>
                </c:pt>
                <c:pt idx="509">
                  <c:v>43469</c:v>
                </c:pt>
                <c:pt idx="510">
                  <c:v>43472</c:v>
                </c:pt>
                <c:pt idx="511">
                  <c:v>43473</c:v>
                </c:pt>
                <c:pt idx="512">
                  <c:v>43474</c:v>
                </c:pt>
                <c:pt idx="513">
                  <c:v>43475</c:v>
                </c:pt>
                <c:pt idx="514">
                  <c:v>43476</c:v>
                </c:pt>
                <c:pt idx="515">
                  <c:v>43479</c:v>
                </c:pt>
                <c:pt idx="516">
                  <c:v>43480</c:v>
                </c:pt>
                <c:pt idx="517">
                  <c:v>43481</c:v>
                </c:pt>
                <c:pt idx="518">
                  <c:v>43482</c:v>
                </c:pt>
                <c:pt idx="519">
                  <c:v>43483</c:v>
                </c:pt>
                <c:pt idx="520">
                  <c:v>43486</c:v>
                </c:pt>
                <c:pt idx="521">
                  <c:v>43487</c:v>
                </c:pt>
                <c:pt idx="522">
                  <c:v>43488</c:v>
                </c:pt>
                <c:pt idx="523">
                  <c:v>43489</c:v>
                </c:pt>
                <c:pt idx="524">
                  <c:v>43490</c:v>
                </c:pt>
                <c:pt idx="525">
                  <c:v>43493</c:v>
                </c:pt>
                <c:pt idx="526">
                  <c:v>43494</c:v>
                </c:pt>
                <c:pt idx="527">
                  <c:v>43495</c:v>
                </c:pt>
                <c:pt idx="528">
                  <c:v>43496</c:v>
                </c:pt>
                <c:pt idx="529">
                  <c:v>43497</c:v>
                </c:pt>
                <c:pt idx="530">
                  <c:v>43500</c:v>
                </c:pt>
                <c:pt idx="531">
                  <c:v>43501</c:v>
                </c:pt>
                <c:pt idx="532">
                  <c:v>43502</c:v>
                </c:pt>
                <c:pt idx="533">
                  <c:v>43503</c:v>
                </c:pt>
                <c:pt idx="534">
                  <c:v>43504</c:v>
                </c:pt>
                <c:pt idx="535">
                  <c:v>43507</c:v>
                </c:pt>
                <c:pt idx="536">
                  <c:v>43508</c:v>
                </c:pt>
                <c:pt idx="537">
                  <c:v>43509</c:v>
                </c:pt>
                <c:pt idx="538">
                  <c:v>43510</c:v>
                </c:pt>
                <c:pt idx="539">
                  <c:v>43511</c:v>
                </c:pt>
                <c:pt idx="540">
                  <c:v>43514</c:v>
                </c:pt>
                <c:pt idx="541">
                  <c:v>43515</c:v>
                </c:pt>
                <c:pt idx="542">
                  <c:v>43516</c:v>
                </c:pt>
                <c:pt idx="543">
                  <c:v>43517</c:v>
                </c:pt>
                <c:pt idx="544">
                  <c:v>43518</c:v>
                </c:pt>
                <c:pt idx="545">
                  <c:v>43521</c:v>
                </c:pt>
                <c:pt idx="546">
                  <c:v>43522</c:v>
                </c:pt>
                <c:pt idx="547">
                  <c:v>43523</c:v>
                </c:pt>
                <c:pt idx="548">
                  <c:v>43524</c:v>
                </c:pt>
                <c:pt idx="549">
                  <c:v>43525</c:v>
                </c:pt>
                <c:pt idx="550">
                  <c:v>43529</c:v>
                </c:pt>
                <c:pt idx="551">
                  <c:v>43530</c:v>
                </c:pt>
                <c:pt idx="552">
                  <c:v>43531</c:v>
                </c:pt>
                <c:pt idx="553">
                  <c:v>43532</c:v>
                </c:pt>
                <c:pt idx="554">
                  <c:v>43535</c:v>
                </c:pt>
                <c:pt idx="555">
                  <c:v>43536</c:v>
                </c:pt>
                <c:pt idx="556">
                  <c:v>43537</c:v>
                </c:pt>
                <c:pt idx="557">
                  <c:v>43538</c:v>
                </c:pt>
                <c:pt idx="558">
                  <c:v>43539</c:v>
                </c:pt>
                <c:pt idx="559">
                  <c:v>43542</c:v>
                </c:pt>
                <c:pt idx="560">
                  <c:v>43543</c:v>
                </c:pt>
                <c:pt idx="561">
                  <c:v>43544</c:v>
                </c:pt>
                <c:pt idx="562">
                  <c:v>43546</c:v>
                </c:pt>
                <c:pt idx="563">
                  <c:v>43549</c:v>
                </c:pt>
                <c:pt idx="564">
                  <c:v>43550</c:v>
                </c:pt>
                <c:pt idx="565">
                  <c:v>43551</c:v>
                </c:pt>
                <c:pt idx="566">
                  <c:v>43552</c:v>
                </c:pt>
                <c:pt idx="567">
                  <c:v>43553</c:v>
                </c:pt>
                <c:pt idx="568">
                  <c:v>43556</c:v>
                </c:pt>
                <c:pt idx="569">
                  <c:v>43557</c:v>
                </c:pt>
                <c:pt idx="570">
                  <c:v>43558</c:v>
                </c:pt>
                <c:pt idx="571">
                  <c:v>43559</c:v>
                </c:pt>
                <c:pt idx="572">
                  <c:v>43560</c:v>
                </c:pt>
                <c:pt idx="573">
                  <c:v>43563</c:v>
                </c:pt>
                <c:pt idx="574">
                  <c:v>43564</c:v>
                </c:pt>
                <c:pt idx="575">
                  <c:v>43565</c:v>
                </c:pt>
                <c:pt idx="576">
                  <c:v>43566</c:v>
                </c:pt>
                <c:pt idx="577">
                  <c:v>43567</c:v>
                </c:pt>
                <c:pt idx="578">
                  <c:v>43570</c:v>
                </c:pt>
                <c:pt idx="579">
                  <c:v>43571</c:v>
                </c:pt>
                <c:pt idx="580">
                  <c:v>43573</c:v>
                </c:pt>
                <c:pt idx="581">
                  <c:v>43577</c:v>
                </c:pt>
                <c:pt idx="582">
                  <c:v>43578</c:v>
                </c:pt>
                <c:pt idx="583">
                  <c:v>43579</c:v>
                </c:pt>
                <c:pt idx="584">
                  <c:v>43580</c:v>
                </c:pt>
                <c:pt idx="585">
                  <c:v>43581</c:v>
                </c:pt>
                <c:pt idx="586">
                  <c:v>43585</c:v>
                </c:pt>
                <c:pt idx="587">
                  <c:v>43587</c:v>
                </c:pt>
                <c:pt idx="588">
                  <c:v>43588</c:v>
                </c:pt>
                <c:pt idx="589">
                  <c:v>43591</c:v>
                </c:pt>
                <c:pt idx="590">
                  <c:v>43592</c:v>
                </c:pt>
                <c:pt idx="591">
                  <c:v>43593</c:v>
                </c:pt>
                <c:pt idx="592">
                  <c:v>43594</c:v>
                </c:pt>
                <c:pt idx="593">
                  <c:v>43595</c:v>
                </c:pt>
                <c:pt idx="594">
                  <c:v>43598</c:v>
                </c:pt>
                <c:pt idx="595">
                  <c:v>43599</c:v>
                </c:pt>
                <c:pt idx="596">
                  <c:v>43600</c:v>
                </c:pt>
                <c:pt idx="597">
                  <c:v>43601</c:v>
                </c:pt>
                <c:pt idx="598">
                  <c:v>43602</c:v>
                </c:pt>
                <c:pt idx="599">
                  <c:v>43605</c:v>
                </c:pt>
                <c:pt idx="600">
                  <c:v>43606</c:v>
                </c:pt>
                <c:pt idx="601">
                  <c:v>43607</c:v>
                </c:pt>
                <c:pt idx="602">
                  <c:v>43608</c:v>
                </c:pt>
                <c:pt idx="603">
                  <c:v>43609</c:v>
                </c:pt>
                <c:pt idx="604">
                  <c:v>43612</c:v>
                </c:pt>
                <c:pt idx="605">
                  <c:v>43613</c:v>
                </c:pt>
                <c:pt idx="606">
                  <c:v>43614</c:v>
                </c:pt>
                <c:pt idx="607">
                  <c:v>43615</c:v>
                </c:pt>
                <c:pt idx="608">
                  <c:v>43616</c:v>
                </c:pt>
                <c:pt idx="609">
                  <c:v>43619</c:v>
                </c:pt>
                <c:pt idx="610">
                  <c:v>43620</c:v>
                </c:pt>
                <c:pt idx="611">
                  <c:v>43622</c:v>
                </c:pt>
                <c:pt idx="612">
                  <c:v>43623</c:v>
                </c:pt>
                <c:pt idx="613">
                  <c:v>43626</c:v>
                </c:pt>
                <c:pt idx="614">
                  <c:v>43627</c:v>
                </c:pt>
                <c:pt idx="615">
                  <c:v>43628</c:v>
                </c:pt>
                <c:pt idx="616">
                  <c:v>43629</c:v>
                </c:pt>
                <c:pt idx="617">
                  <c:v>43630</c:v>
                </c:pt>
                <c:pt idx="618">
                  <c:v>43633</c:v>
                </c:pt>
                <c:pt idx="619">
                  <c:v>43634</c:v>
                </c:pt>
                <c:pt idx="620">
                  <c:v>43635</c:v>
                </c:pt>
                <c:pt idx="621">
                  <c:v>43636</c:v>
                </c:pt>
                <c:pt idx="622">
                  <c:v>43637</c:v>
                </c:pt>
                <c:pt idx="623">
                  <c:v>43640</c:v>
                </c:pt>
                <c:pt idx="624">
                  <c:v>43641</c:v>
                </c:pt>
                <c:pt idx="625">
                  <c:v>43642</c:v>
                </c:pt>
                <c:pt idx="626">
                  <c:v>43643</c:v>
                </c:pt>
                <c:pt idx="627">
                  <c:v>43644</c:v>
                </c:pt>
                <c:pt idx="628">
                  <c:v>43647</c:v>
                </c:pt>
                <c:pt idx="629">
                  <c:v>43648</c:v>
                </c:pt>
                <c:pt idx="630">
                  <c:v>43649</c:v>
                </c:pt>
                <c:pt idx="631">
                  <c:v>43650</c:v>
                </c:pt>
                <c:pt idx="632">
                  <c:v>43651</c:v>
                </c:pt>
                <c:pt idx="633">
                  <c:v>43654</c:v>
                </c:pt>
                <c:pt idx="634">
                  <c:v>43655</c:v>
                </c:pt>
                <c:pt idx="635">
                  <c:v>43656</c:v>
                </c:pt>
                <c:pt idx="636">
                  <c:v>43657</c:v>
                </c:pt>
                <c:pt idx="637">
                  <c:v>43658</c:v>
                </c:pt>
                <c:pt idx="638">
                  <c:v>43661</c:v>
                </c:pt>
                <c:pt idx="639">
                  <c:v>43662</c:v>
                </c:pt>
                <c:pt idx="640">
                  <c:v>43663</c:v>
                </c:pt>
                <c:pt idx="641">
                  <c:v>43664</c:v>
                </c:pt>
                <c:pt idx="642">
                  <c:v>43665</c:v>
                </c:pt>
                <c:pt idx="643">
                  <c:v>43668</c:v>
                </c:pt>
                <c:pt idx="644">
                  <c:v>43669</c:v>
                </c:pt>
                <c:pt idx="645">
                  <c:v>43670</c:v>
                </c:pt>
                <c:pt idx="646">
                  <c:v>43671</c:v>
                </c:pt>
                <c:pt idx="647">
                  <c:v>43672</c:v>
                </c:pt>
                <c:pt idx="648">
                  <c:v>43675</c:v>
                </c:pt>
                <c:pt idx="649">
                  <c:v>43676</c:v>
                </c:pt>
                <c:pt idx="650">
                  <c:v>43677</c:v>
                </c:pt>
                <c:pt idx="651">
                  <c:v>43678</c:v>
                </c:pt>
                <c:pt idx="652">
                  <c:v>43679</c:v>
                </c:pt>
                <c:pt idx="653">
                  <c:v>43682</c:v>
                </c:pt>
                <c:pt idx="654">
                  <c:v>43683</c:v>
                </c:pt>
                <c:pt idx="655">
                  <c:v>43684</c:v>
                </c:pt>
                <c:pt idx="656">
                  <c:v>43685</c:v>
                </c:pt>
                <c:pt idx="657">
                  <c:v>43686</c:v>
                </c:pt>
                <c:pt idx="658">
                  <c:v>43690</c:v>
                </c:pt>
                <c:pt idx="659">
                  <c:v>43691</c:v>
                </c:pt>
                <c:pt idx="660">
                  <c:v>43693</c:v>
                </c:pt>
                <c:pt idx="661">
                  <c:v>43696</c:v>
                </c:pt>
                <c:pt idx="662">
                  <c:v>43697</c:v>
                </c:pt>
                <c:pt idx="663">
                  <c:v>43698</c:v>
                </c:pt>
                <c:pt idx="664">
                  <c:v>43699</c:v>
                </c:pt>
                <c:pt idx="665">
                  <c:v>43700</c:v>
                </c:pt>
                <c:pt idx="666">
                  <c:v>43703</c:v>
                </c:pt>
                <c:pt idx="667">
                  <c:v>43704</c:v>
                </c:pt>
                <c:pt idx="668">
                  <c:v>43705</c:v>
                </c:pt>
                <c:pt idx="669">
                  <c:v>43706</c:v>
                </c:pt>
                <c:pt idx="670">
                  <c:v>43707</c:v>
                </c:pt>
                <c:pt idx="671">
                  <c:v>43711</c:v>
                </c:pt>
                <c:pt idx="672">
                  <c:v>43712</c:v>
                </c:pt>
                <c:pt idx="673">
                  <c:v>43713</c:v>
                </c:pt>
                <c:pt idx="674">
                  <c:v>43714</c:v>
                </c:pt>
                <c:pt idx="675">
                  <c:v>43717</c:v>
                </c:pt>
                <c:pt idx="676">
                  <c:v>43719</c:v>
                </c:pt>
                <c:pt idx="677">
                  <c:v>43720</c:v>
                </c:pt>
                <c:pt idx="678">
                  <c:v>43721</c:v>
                </c:pt>
                <c:pt idx="679">
                  <c:v>43724</c:v>
                </c:pt>
                <c:pt idx="680">
                  <c:v>43725</c:v>
                </c:pt>
              </c:numCache>
            </c:numRef>
          </c:cat>
          <c:val>
            <c:numRef>
              <c:f>'TCI Express Ltd.-S-Band'!$B$2:$B$682</c:f>
              <c:numCache>
                <c:formatCode>0.00</c:formatCode>
                <c:ptCount val="681"/>
                <c:pt idx="0">
                  <c:v>79.653131361567503</c:v>
                </c:pt>
                <c:pt idx="1">
                  <c:v>78.510218125665006</c:v>
                </c:pt>
                <c:pt idx="2">
                  <c:v>74.708051321078102</c:v>
                </c:pt>
                <c:pt idx="3">
                  <c:v>71.222731750206904</c:v>
                </c:pt>
                <c:pt idx="4">
                  <c:v>67.680832316172101</c:v>
                </c:pt>
                <c:pt idx="5">
                  <c:v>64.2973564989952</c:v>
                </c:pt>
                <c:pt idx="6">
                  <c:v>64.625519705343393</c:v>
                </c:pt>
                <c:pt idx="7">
                  <c:v>61.434415422922299</c:v>
                </c:pt>
                <c:pt idx="8">
                  <c:v>64.138932882137397</c:v>
                </c:pt>
                <c:pt idx="9">
                  <c:v>67.160297575068</c:v>
                </c:pt>
                <c:pt idx="10">
                  <c:v>67.726096206702906</c:v>
                </c:pt>
                <c:pt idx="11">
                  <c:v>65.485533625428502</c:v>
                </c:pt>
                <c:pt idx="12">
                  <c:v>44.227677768978097</c:v>
                </c:pt>
                <c:pt idx="13">
                  <c:v>44.332500435097202</c:v>
                </c:pt>
                <c:pt idx="14">
                  <c:v>43.793412437913098</c:v>
                </c:pt>
                <c:pt idx="15">
                  <c:v>43.875773104149602</c:v>
                </c:pt>
                <c:pt idx="16">
                  <c:v>43.890747770738002</c:v>
                </c:pt>
                <c:pt idx="17">
                  <c:v>43.531355772615299</c:v>
                </c:pt>
                <c:pt idx="18">
                  <c:v>43.493919106144197</c:v>
                </c:pt>
                <c:pt idx="19">
                  <c:v>43.082115774961899</c:v>
                </c:pt>
                <c:pt idx="20">
                  <c:v>42.932369109077399</c:v>
                </c:pt>
                <c:pt idx="21">
                  <c:v>43.688589771794</c:v>
                </c:pt>
                <c:pt idx="22">
                  <c:v>45.245955096992397</c:v>
                </c:pt>
                <c:pt idx="23">
                  <c:v>45.560423095349798</c:v>
                </c:pt>
                <c:pt idx="24">
                  <c:v>45.6278090949979</c:v>
                </c:pt>
                <c:pt idx="25">
                  <c:v>44.834151765810198</c:v>
                </c:pt>
                <c:pt idx="26">
                  <c:v>44.220190435683797</c:v>
                </c:pt>
                <c:pt idx="27">
                  <c:v>44.325013101803002</c:v>
                </c:pt>
                <c:pt idx="28">
                  <c:v>44.7218417663968</c:v>
                </c:pt>
                <c:pt idx="29">
                  <c:v>45.066259097931102</c:v>
                </c:pt>
                <c:pt idx="30">
                  <c:v>44.759278432867902</c:v>
                </c:pt>
                <c:pt idx="31">
                  <c:v>44.1453171027416</c:v>
                </c:pt>
                <c:pt idx="32">
                  <c:v>45.6128344284094</c:v>
                </c:pt>
                <c:pt idx="33">
                  <c:v>44.916512432046602</c:v>
                </c:pt>
                <c:pt idx="34">
                  <c:v>44.759278432867902</c:v>
                </c:pt>
                <c:pt idx="35">
                  <c:v>45.141132430873299</c:v>
                </c:pt>
                <c:pt idx="36">
                  <c:v>46.563725756775803</c:v>
                </c:pt>
                <c:pt idx="37">
                  <c:v>46.833269755367802</c:v>
                </c:pt>
                <c:pt idx="38">
                  <c:v>46.668548422894901</c:v>
                </c:pt>
                <c:pt idx="39">
                  <c:v>46.077049092651301</c:v>
                </c:pt>
                <c:pt idx="40">
                  <c:v>46.0545870927686</c:v>
                </c:pt>
                <c:pt idx="41">
                  <c:v>45.3058537633462</c:v>
                </c:pt>
                <c:pt idx="42">
                  <c:v>44.976411098400398</c:v>
                </c:pt>
                <c:pt idx="43">
                  <c:v>44.1228551028589</c:v>
                </c:pt>
                <c:pt idx="44">
                  <c:v>44.4373231012163</c:v>
                </c:pt>
                <c:pt idx="45">
                  <c:v>44.310038435214501</c:v>
                </c:pt>
                <c:pt idx="46">
                  <c:v>44.182753769212702</c:v>
                </c:pt>
                <c:pt idx="47">
                  <c:v>44.167779102624301</c:v>
                </c:pt>
                <c:pt idx="48">
                  <c:v>43.726026438265102</c:v>
                </c:pt>
                <c:pt idx="49">
                  <c:v>43.800899771207298</c:v>
                </c:pt>
                <c:pt idx="50">
                  <c:v>43.703564438382401</c:v>
                </c:pt>
                <c:pt idx="51">
                  <c:v>44.422348434627899</c:v>
                </c:pt>
                <c:pt idx="52">
                  <c:v>46.0545870927686</c:v>
                </c:pt>
                <c:pt idx="53">
                  <c:v>45.126157764284898</c:v>
                </c:pt>
                <c:pt idx="54">
                  <c:v>45.792530427470801</c:v>
                </c:pt>
                <c:pt idx="55">
                  <c:v>45.740119094411199</c:v>
                </c:pt>
                <c:pt idx="56">
                  <c:v>44.819177099221697</c:v>
                </c:pt>
                <c:pt idx="57">
                  <c:v>45.582885095232498</c:v>
                </c:pt>
                <c:pt idx="58">
                  <c:v>45.118670430990697</c:v>
                </c:pt>
                <c:pt idx="59">
                  <c:v>45.283391763463598</c:v>
                </c:pt>
                <c:pt idx="60">
                  <c:v>46.533776423598901</c:v>
                </c:pt>
                <c:pt idx="61">
                  <c:v>55.8405317083187</c:v>
                </c:pt>
                <c:pt idx="62">
                  <c:v>60.707298349563899</c:v>
                </c:pt>
                <c:pt idx="63">
                  <c:v>58.154117696233698</c:v>
                </c:pt>
                <c:pt idx="64">
                  <c:v>61.875322343462798</c:v>
                </c:pt>
                <c:pt idx="65">
                  <c:v>60.684836349681298</c:v>
                </c:pt>
                <c:pt idx="66">
                  <c:v>60.969355014861698</c:v>
                </c:pt>
                <c:pt idx="67">
                  <c:v>61.336234346278701</c:v>
                </c:pt>
                <c:pt idx="68">
                  <c:v>60.804633682388797</c:v>
                </c:pt>
                <c:pt idx="69">
                  <c:v>59.726457688020702</c:v>
                </c:pt>
                <c:pt idx="70">
                  <c:v>60.108311686025999</c:v>
                </c:pt>
                <c:pt idx="71">
                  <c:v>59.3970150230748</c:v>
                </c:pt>
                <c:pt idx="72">
                  <c:v>59.614147688607297</c:v>
                </c:pt>
                <c:pt idx="73">
                  <c:v>40.640978679275499</c:v>
                </c:pt>
                <c:pt idx="74">
                  <c:v>41.151672052978398</c:v>
                </c:pt>
                <c:pt idx="75">
                  <c:v>41.136351251767302</c:v>
                </c:pt>
                <c:pt idx="76">
                  <c:v>40.635871745538502</c:v>
                </c:pt>
                <c:pt idx="77">
                  <c:v>40.579695474431098</c:v>
                </c:pt>
                <c:pt idx="78">
                  <c:v>40.365204257475902</c:v>
                </c:pt>
                <c:pt idx="79">
                  <c:v>40.288600251420498</c:v>
                </c:pt>
                <c:pt idx="80">
                  <c:v>40.309027986368598</c:v>
                </c:pt>
                <c:pt idx="81">
                  <c:v>40.5030914683757</c:v>
                </c:pt>
                <c:pt idx="82">
                  <c:v>39.987291160935797</c:v>
                </c:pt>
                <c:pt idx="83">
                  <c:v>42.933991927201397</c:v>
                </c:pt>
                <c:pt idx="84">
                  <c:v>44.644814729106102</c:v>
                </c:pt>
                <c:pt idx="85">
                  <c:v>43.592786379278103</c:v>
                </c:pt>
                <c:pt idx="86">
                  <c:v>43.327225824952599</c:v>
                </c:pt>
                <c:pt idx="87">
                  <c:v>47.055287452983698</c:v>
                </c:pt>
                <c:pt idx="88">
                  <c:v>49.945811948142001</c:v>
                </c:pt>
                <c:pt idx="89">
                  <c:v>48.158385140181899</c:v>
                </c:pt>
                <c:pt idx="90">
                  <c:v>49.118488682743298</c:v>
                </c:pt>
                <c:pt idx="91">
                  <c:v>47.341275742257302</c:v>
                </c:pt>
                <c:pt idx="92">
                  <c:v>47.509804555579301</c:v>
                </c:pt>
                <c:pt idx="93">
                  <c:v>47.172746928935403</c:v>
                </c:pt>
                <c:pt idx="94">
                  <c:v>47.1880677301465</c:v>
                </c:pt>
                <c:pt idx="95">
                  <c:v>46.059435374263103</c:v>
                </c:pt>
                <c:pt idx="96">
                  <c:v>44.415002710939802</c:v>
                </c:pt>
                <c:pt idx="97">
                  <c:v>46.0849700429482</c:v>
                </c:pt>
                <c:pt idx="98">
                  <c:v>46.233071121322098</c:v>
                </c:pt>
                <c:pt idx="99">
                  <c:v>45.298502247445803</c:v>
                </c:pt>
                <c:pt idx="100">
                  <c:v>45.492565729452899</c:v>
                </c:pt>
                <c:pt idx="101">
                  <c:v>45.456817193293702</c:v>
                </c:pt>
                <c:pt idx="102">
                  <c:v>45.793874819937599</c:v>
                </c:pt>
                <c:pt idx="103">
                  <c:v>45.482351861978799</c:v>
                </c:pt>
                <c:pt idx="104">
                  <c:v>44.343505638621401</c:v>
                </c:pt>
                <c:pt idx="105">
                  <c:v>44.946123819590802</c:v>
                </c:pt>
                <c:pt idx="106">
                  <c:v>45.027834759383303</c:v>
                </c:pt>
                <c:pt idx="107">
                  <c:v>44.343505638621401</c:v>
                </c:pt>
                <c:pt idx="108">
                  <c:v>44.057517349347798</c:v>
                </c:pt>
                <c:pt idx="109">
                  <c:v>45.661094542774798</c:v>
                </c:pt>
                <c:pt idx="110">
                  <c:v>46.999111181876401</c:v>
                </c:pt>
                <c:pt idx="111">
                  <c:v>46.473097006962398</c:v>
                </c:pt>
                <c:pt idx="112">
                  <c:v>46.983790380665297</c:v>
                </c:pt>
                <c:pt idx="113">
                  <c:v>47.9796424593859</c:v>
                </c:pt>
                <c:pt idx="114">
                  <c:v>48.679292381358898</c:v>
                </c:pt>
                <c:pt idx="115">
                  <c:v>48.720147851255099</c:v>
                </c:pt>
                <c:pt idx="116">
                  <c:v>49.154237218902601</c:v>
                </c:pt>
                <c:pt idx="117">
                  <c:v>47.325954941046199</c:v>
                </c:pt>
                <c:pt idx="118">
                  <c:v>47.821327513538002</c:v>
                </c:pt>
                <c:pt idx="119">
                  <c:v>46.590556482914103</c:v>
                </c:pt>
                <c:pt idx="120">
                  <c:v>46.6569466214955</c:v>
                </c:pt>
                <c:pt idx="121">
                  <c:v>46.360744464747803</c:v>
                </c:pt>
                <c:pt idx="122">
                  <c:v>46.427134603329201</c:v>
                </c:pt>
                <c:pt idx="123">
                  <c:v>47.080822121668803</c:v>
                </c:pt>
                <c:pt idx="124">
                  <c:v>49.455546309387202</c:v>
                </c:pt>
                <c:pt idx="125">
                  <c:v>49.169558020113598</c:v>
                </c:pt>
                <c:pt idx="126">
                  <c:v>49.450439375650198</c:v>
                </c:pt>
                <c:pt idx="127">
                  <c:v>49.338086833435597</c:v>
                </c:pt>
                <c:pt idx="128">
                  <c:v>49.695572195027601</c:v>
                </c:pt>
                <c:pt idx="129">
                  <c:v>48.444373429455503</c:v>
                </c:pt>
                <c:pt idx="130">
                  <c:v>46.820368501080402</c:v>
                </c:pt>
                <c:pt idx="131">
                  <c:v>45.441496392082598</c:v>
                </c:pt>
                <c:pt idx="132">
                  <c:v>48.439266495718499</c:v>
                </c:pt>
                <c:pt idx="133">
                  <c:v>48.234989146237403</c:v>
                </c:pt>
                <c:pt idx="134">
                  <c:v>43.880009571561502</c:v>
                </c:pt>
                <c:pt idx="135">
                  <c:v>44.115947535170299</c:v>
                </c:pt>
                <c:pt idx="136">
                  <c:v>50.125688117660701</c:v>
                </c:pt>
                <c:pt idx="137">
                  <c:v>51.376604490756897</c:v>
                </c:pt>
                <c:pt idx="138">
                  <c:v>49.974331688175802</c:v>
                </c:pt>
                <c:pt idx="139">
                  <c:v>50.326012803743801</c:v>
                </c:pt>
                <c:pt idx="140">
                  <c:v>50.156849735495904</c:v>
                </c:pt>
                <c:pt idx="141">
                  <c:v>49.039483153121701</c:v>
                </c:pt>
                <c:pt idx="142">
                  <c:v>51.955320250552298</c:v>
                </c:pt>
                <c:pt idx="143">
                  <c:v>51.964223569933701</c:v>
                </c:pt>
                <c:pt idx="144">
                  <c:v>50.161301395186598</c:v>
                </c:pt>
                <c:pt idx="145">
                  <c:v>48.865868425183102</c:v>
                </c:pt>
                <c:pt idx="146">
                  <c:v>48.389540838274598</c:v>
                </c:pt>
                <c:pt idx="147">
                  <c:v>48.491929011161503</c:v>
                </c:pt>
                <c:pt idx="148">
                  <c:v>48.977159917451502</c:v>
                </c:pt>
                <c:pt idx="149">
                  <c:v>49.4579391640507</c:v>
                </c:pt>
                <c:pt idx="150">
                  <c:v>48.567607225903998</c:v>
                </c:pt>
                <c:pt idx="151">
                  <c:v>49.079548090338299</c:v>
                </c:pt>
                <c:pt idx="152">
                  <c:v>48.812448508894299</c:v>
                </c:pt>
                <c:pt idx="153">
                  <c:v>47.614952052086998</c:v>
                </c:pt>
                <c:pt idx="154">
                  <c:v>48.540897267759597</c:v>
                </c:pt>
                <c:pt idx="155">
                  <c:v>48.968256598069999</c:v>
                </c:pt>
                <c:pt idx="156">
                  <c:v>48.972708257760701</c:v>
                </c:pt>
                <c:pt idx="157">
                  <c:v>50.379432720032597</c:v>
                </c:pt>
                <c:pt idx="158">
                  <c:v>51.394411129519803</c:v>
                </c:pt>
                <c:pt idx="159">
                  <c:v>50.624274003022897</c:v>
                </c:pt>
                <c:pt idx="160">
                  <c:v>51.087246610859196</c:v>
                </c:pt>
                <c:pt idx="161">
                  <c:v>51.171828144983103</c:v>
                </c:pt>
                <c:pt idx="162">
                  <c:v>47.681726947447999</c:v>
                </c:pt>
                <c:pt idx="163">
                  <c:v>46.453068872805503</c:v>
                </c:pt>
                <c:pt idx="164">
                  <c:v>45.402477185792399</c:v>
                </c:pt>
                <c:pt idx="165">
                  <c:v>47.303335873735598</c:v>
                </c:pt>
                <c:pt idx="166">
                  <c:v>46.871524883734502</c:v>
                </c:pt>
                <c:pt idx="167">
                  <c:v>47.094107868271102</c:v>
                </c:pt>
                <c:pt idx="168">
                  <c:v>45.883256432391597</c:v>
                </c:pt>
                <c:pt idx="169">
                  <c:v>44.601178441460299</c:v>
                </c:pt>
                <c:pt idx="170">
                  <c:v>44.877181342285802</c:v>
                </c:pt>
                <c:pt idx="171">
                  <c:v>45.544930295895803</c:v>
                </c:pt>
                <c:pt idx="172">
                  <c:v>44.699114954656402</c:v>
                </c:pt>
                <c:pt idx="173">
                  <c:v>46.110291076618999</c:v>
                </c:pt>
                <c:pt idx="174">
                  <c:v>46.372938998372298</c:v>
                </c:pt>
                <c:pt idx="175">
                  <c:v>46.693458496105102</c:v>
                </c:pt>
                <c:pt idx="176">
                  <c:v>47.187592721776497</c:v>
                </c:pt>
                <c:pt idx="177">
                  <c:v>48.549800587141</c:v>
                </c:pt>
                <c:pt idx="178">
                  <c:v>46.586618663527503</c:v>
                </c:pt>
                <c:pt idx="179">
                  <c:v>48.6388337809557</c:v>
                </c:pt>
                <c:pt idx="180">
                  <c:v>48.251539387861897</c:v>
                </c:pt>
                <c:pt idx="181">
                  <c:v>47.405724046622502</c:v>
                </c:pt>
                <c:pt idx="182">
                  <c:v>47.178689402395101</c:v>
                </c:pt>
                <c:pt idx="183">
                  <c:v>46.8893315224974</c:v>
                </c:pt>
                <c:pt idx="184">
                  <c:v>47.374562428787399</c:v>
                </c:pt>
                <c:pt idx="185">
                  <c:v>46.640038579816299</c:v>
                </c:pt>
                <c:pt idx="186">
                  <c:v>46.902686501569598</c:v>
                </c:pt>
                <c:pt idx="187">
                  <c:v>47.886503293221701</c:v>
                </c:pt>
                <c:pt idx="188">
                  <c:v>47.695081926520203</c:v>
                </c:pt>
                <c:pt idx="189">
                  <c:v>47.067397910126701</c:v>
                </c:pt>
                <c:pt idx="190">
                  <c:v>46.510940448785</c:v>
                </c:pt>
                <c:pt idx="191">
                  <c:v>46.315067422392801</c:v>
                </c:pt>
                <c:pt idx="192">
                  <c:v>44.556661844552998</c:v>
                </c:pt>
                <c:pt idx="193">
                  <c:v>43.884461231252203</c:v>
                </c:pt>
                <c:pt idx="194">
                  <c:v>44.7836964887804</c:v>
                </c:pt>
                <c:pt idx="195">
                  <c:v>43.617361649808203</c:v>
                </c:pt>
                <c:pt idx="196">
                  <c:v>42.8561278426927</c:v>
                </c:pt>
                <c:pt idx="197">
                  <c:v>45.451445442390401</c:v>
                </c:pt>
                <c:pt idx="198">
                  <c:v>41.672739242615002</c:v>
                </c:pt>
                <c:pt idx="199">
                  <c:v>41.273837760184897</c:v>
                </c:pt>
                <c:pt idx="200">
                  <c:v>41.016213886115501</c:v>
                </c:pt>
                <c:pt idx="201">
                  <c:v>41.257216865083699</c:v>
                </c:pt>
                <c:pt idx="202">
                  <c:v>42.350040717991</c:v>
                </c:pt>
                <c:pt idx="203">
                  <c:v>42.163055648101903</c:v>
                </c:pt>
                <c:pt idx="204">
                  <c:v>41.431736263646798</c:v>
                </c:pt>
                <c:pt idx="205">
                  <c:v>42.491318326351703</c:v>
                </c:pt>
                <c:pt idx="206">
                  <c:v>46.737957024721602</c:v>
                </c:pt>
                <c:pt idx="207">
                  <c:v>44.627103346862597</c:v>
                </c:pt>
                <c:pt idx="208">
                  <c:v>47.822470430078397</c:v>
                </c:pt>
                <c:pt idx="209">
                  <c:v>46.945718213487297</c:v>
                </c:pt>
                <c:pt idx="210">
                  <c:v>48.512237576780301</c:v>
                </c:pt>
                <c:pt idx="211">
                  <c:v>46.945718213487297</c:v>
                </c:pt>
                <c:pt idx="212">
                  <c:v>47.257359996635799</c:v>
                </c:pt>
                <c:pt idx="213">
                  <c:v>46.845992842879802</c:v>
                </c:pt>
                <c:pt idx="214">
                  <c:v>46.945718213487297</c:v>
                </c:pt>
                <c:pt idx="215">
                  <c:v>46.708870458294399</c:v>
                </c:pt>
                <c:pt idx="216">
                  <c:v>46.659007772990698</c:v>
                </c:pt>
                <c:pt idx="217">
                  <c:v>46.875079409306998</c:v>
                </c:pt>
                <c:pt idx="218">
                  <c:v>47.062064479196103</c:v>
                </c:pt>
                <c:pt idx="219">
                  <c:v>46.177001815054403</c:v>
                </c:pt>
                <c:pt idx="220">
                  <c:v>45.998327192715898</c:v>
                </c:pt>
                <c:pt idx="221">
                  <c:v>47.311377905714799</c:v>
                </c:pt>
                <c:pt idx="222">
                  <c:v>46.289192856987803</c:v>
                </c:pt>
                <c:pt idx="223">
                  <c:v>46.305813752089101</c:v>
                </c:pt>
                <c:pt idx="224">
                  <c:v>45.985861521389999</c:v>
                </c:pt>
                <c:pt idx="225">
                  <c:v>45.520476458554903</c:v>
                </c:pt>
                <c:pt idx="226">
                  <c:v>44.585551109109502</c:v>
                </c:pt>
                <c:pt idx="227">
                  <c:v>44.901348116033198</c:v>
                </c:pt>
                <c:pt idx="228">
                  <c:v>44.485825738501902</c:v>
                </c:pt>
                <c:pt idx="229">
                  <c:v>44.024595899442197</c:v>
                </c:pt>
                <c:pt idx="230">
                  <c:v>47.203342087556699</c:v>
                </c:pt>
                <c:pt idx="231">
                  <c:v>48.582876380960698</c:v>
                </c:pt>
                <c:pt idx="232">
                  <c:v>48.649359961365697</c:v>
                </c:pt>
                <c:pt idx="233">
                  <c:v>48.873742045232603</c:v>
                </c:pt>
                <c:pt idx="234">
                  <c:v>48.5163928005556</c:v>
                </c:pt>
                <c:pt idx="235">
                  <c:v>48.362649520869098</c:v>
                </c:pt>
                <c:pt idx="236">
                  <c:v>48.013610723742801</c:v>
                </c:pt>
                <c:pt idx="237">
                  <c:v>47.539915213357098</c:v>
                </c:pt>
                <c:pt idx="238">
                  <c:v>47.423568947648299</c:v>
                </c:pt>
                <c:pt idx="239">
                  <c:v>47.298912234388901</c:v>
                </c:pt>
                <c:pt idx="240">
                  <c:v>45.9276883885356</c:v>
                </c:pt>
                <c:pt idx="241">
                  <c:v>45.358422731317702</c:v>
                </c:pt>
                <c:pt idx="242">
                  <c:v>45.6534436193649</c:v>
                </c:pt>
                <c:pt idx="243">
                  <c:v>44.739294388795997</c:v>
                </c:pt>
                <c:pt idx="244">
                  <c:v>46.567592849933803</c:v>
                </c:pt>
                <c:pt idx="245">
                  <c:v>46.742112248497001</c:v>
                </c:pt>
                <c:pt idx="246">
                  <c:v>46.567592849933803</c:v>
                </c:pt>
                <c:pt idx="247">
                  <c:v>45.840428689253997</c:v>
                </c:pt>
                <c:pt idx="248">
                  <c:v>45.312715269789301</c:v>
                </c:pt>
                <c:pt idx="249">
                  <c:v>45.366733178868301</c:v>
                </c:pt>
                <c:pt idx="250">
                  <c:v>45.948464507412197</c:v>
                </c:pt>
                <c:pt idx="251">
                  <c:v>46.550971954832498</c:v>
                </c:pt>
                <c:pt idx="252">
                  <c:v>47.124392835825802</c:v>
                </c:pt>
                <c:pt idx="253">
                  <c:v>47.7975390874265</c:v>
                </c:pt>
                <c:pt idx="254">
                  <c:v>47.423568947648299</c:v>
                </c:pt>
                <c:pt idx="255">
                  <c:v>46.393073451370697</c:v>
                </c:pt>
                <c:pt idx="256">
                  <c:v>46.908321199509501</c:v>
                </c:pt>
                <c:pt idx="257">
                  <c:v>46.667318220541297</c:v>
                </c:pt>
                <c:pt idx="258">
                  <c:v>46.646542101664799</c:v>
                </c:pt>
                <c:pt idx="259">
                  <c:v>47.049598807870098</c:v>
                </c:pt>
                <c:pt idx="260">
                  <c:v>40.457009150552501</c:v>
                </c:pt>
                <c:pt idx="261">
                  <c:v>41.1017712267275</c:v>
                </c:pt>
                <c:pt idx="262">
                  <c:v>41.098148967872497</c:v>
                </c:pt>
                <c:pt idx="263">
                  <c:v>41.840712033130302</c:v>
                </c:pt>
                <c:pt idx="264">
                  <c:v>41.674088125804097</c:v>
                </c:pt>
                <c:pt idx="265">
                  <c:v>43.112124891205603</c:v>
                </c:pt>
                <c:pt idx="266">
                  <c:v>42.583275098388</c:v>
                </c:pt>
                <c:pt idx="267">
                  <c:v>42.094270152974303</c:v>
                </c:pt>
                <c:pt idx="268">
                  <c:v>42.159470812362798</c:v>
                </c:pt>
                <c:pt idx="269">
                  <c:v>41.895045915954</c:v>
                </c:pt>
                <c:pt idx="270">
                  <c:v>41.250283839779001</c:v>
                </c:pt>
                <c:pt idx="271">
                  <c:v>40.696078234976902</c:v>
                </c:pt>
                <c:pt idx="272">
                  <c:v>40.572921433909798</c:v>
                </c:pt>
                <c:pt idx="273">
                  <c:v>39.931781616589703</c:v>
                </c:pt>
                <c:pt idx="274">
                  <c:v>39.428287635756497</c:v>
                </c:pt>
                <c:pt idx="275">
                  <c:v>39.511599589419497</c:v>
                </c:pt>
                <c:pt idx="276">
                  <c:v>39.576800248807999</c:v>
                </c:pt>
                <c:pt idx="277">
                  <c:v>38.950149466907597</c:v>
                </c:pt>
                <c:pt idx="278">
                  <c:v>38.167741554245801</c:v>
                </c:pt>
                <c:pt idx="279">
                  <c:v>38.486500333478403</c:v>
                </c:pt>
                <c:pt idx="280">
                  <c:v>38.1387634834065</c:v>
                </c:pt>
                <c:pt idx="281">
                  <c:v>38.682102311643803</c:v>
                </c:pt>
                <c:pt idx="282">
                  <c:v>37.8018934098993</c:v>
                </c:pt>
                <c:pt idx="283">
                  <c:v>35.7879174865663</c:v>
                </c:pt>
                <c:pt idx="284">
                  <c:v>34.6505282061228</c:v>
                </c:pt>
                <c:pt idx="285">
                  <c:v>34.791796301464501</c:v>
                </c:pt>
                <c:pt idx="286">
                  <c:v>35.563337437561501</c:v>
                </c:pt>
                <c:pt idx="287">
                  <c:v>36.653637352891103</c:v>
                </c:pt>
                <c:pt idx="288">
                  <c:v>35.900207511068601</c:v>
                </c:pt>
                <c:pt idx="289">
                  <c:v>36.961529355558902</c:v>
                </c:pt>
                <c:pt idx="290">
                  <c:v>37.990250870354899</c:v>
                </c:pt>
                <c:pt idx="291">
                  <c:v>37.685981126542003</c:v>
                </c:pt>
                <c:pt idx="292">
                  <c:v>36.313145020528999</c:v>
                </c:pt>
                <c:pt idx="293">
                  <c:v>36.356612126788001</c:v>
                </c:pt>
                <c:pt idx="294">
                  <c:v>35.700983274048298</c:v>
                </c:pt>
                <c:pt idx="295">
                  <c:v>36.135654336638197</c:v>
                </c:pt>
                <c:pt idx="296">
                  <c:v>37.099175192045699</c:v>
                </c:pt>
                <c:pt idx="297">
                  <c:v>37.678736608832203</c:v>
                </c:pt>
                <c:pt idx="298">
                  <c:v>38.3850770855408</c:v>
                </c:pt>
                <c:pt idx="299">
                  <c:v>37.193353922273502</c:v>
                </c:pt>
                <c:pt idx="300">
                  <c:v>37.070197121206398</c:v>
                </c:pt>
                <c:pt idx="301">
                  <c:v>36.4616576335806</c:v>
                </c:pt>
                <c:pt idx="302">
                  <c:v>36.295033726254502</c:v>
                </c:pt>
                <c:pt idx="303">
                  <c:v>35.530737107867203</c:v>
                </c:pt>
                <c:pt idx="304">
                  <c:v>34.7338401597858</c:v>
                </c:pt>
                <c:pt idx="305">
                  <c:v>34.8678637374177</c:v>
                </c:pt>
                <c:pt idx="306">
                  <c:v>33.538494737663697</c:v>
                </c:pt>
                <c:pt idx="307">
                  <c:v>33.219735958431102</c:v>
                </c:pt>
                <c:pt idx="308">
                  <c:v>34.244835214372202</c:v>
                </c:pt>
                <c:pt idx="309">
                  <c:v>34.002143871092898</c:v>
                </c:pt>
                <c:pt idx="310">
                  <c:v>33.907965140865102</c:v>
                </c:pt>
                <c:pt idx="311">
                  <c:v>34.027499683077302</c:v>
                </c:pt>
                <c:pt idx="312">
                  <c:v>33.053112051105003</c:v>
                </c:pt>
                <c:pt idx="313">
                  <c:v>32.676397130193699</c:v>
                </c:pt>
                <c:pt idx="314">
                  <c:v>33.183513369881901</c:v>
                </c:pt>
                <c:pt idx="315">
                  <c:v>32.730731013017497</c:v>
                </c:pt>
                <c:pt idx="316">
                  <c:v>31.807055005014</c:v>
                </c:pt>
                <c:pt idx="317">
                  <c:v>32.611196470805297</c:v>
                </c:pt>
                <c:pt idx="318">
                  <c:v>32.817665225535499</c:v>
                </c:pt>
                <c:pt idx="319">
                  <c:v>34.3136581326156</c:v>
                </c:pt>
                <c:pt idx="320">
                  <c:v>31.3390591609589</c:v>
                </c:pt>
                <c:pt idx="321">
                  <c:v>31.958628426797901</c:v>
                </c:pt>
                <c:pt idx="322">
                  <c:v>31.352171738013698</c:v>
                </c:pt>
                <c:pt idx="323">
                  <c:v>31.8373370890411</c:v>
                </c:pt>
                <c:pt idx="324">
                  <c:v>31.919290695633599</c:v>
                </c:pt>
                <c:pt idx="325">
                  <c:v>32.3782308925514</c:v>
                </c:pt>
                <c:pt idx="326">
                  <c:v>32.427403056506897</c:v>
                </c:pt>
                <c:pt idx="327">
                  <c:v>32.725714184503403</c:v>
                </c:pt>
                <c:pt idx="328">
                  <c:v>32.781442636986299</c:v>
                </c:pt>
                <c:pt idx="329">
                  <c:v>31.9389595612158</c:v>
                </c:pt>
                <c:pt idx="330">
                  <c:v>31.657039154537699</c:v>
                </c:pt>
                <c:pt idx="331">
                  <c:v>30.4277350556507</c:v>
                </c:pt>
                <c:pt idx="332">
                  <c:v>31.450516065924699</c:v>
                </c:pt>
                <c:pt idx="333">
                  <c:v>31.480019364297899</c:v>
                </c:pt>
                <c:pt idx="334">
                  <c:v>32.860118099315102</c:v>
                </c:pt>
                <c:pt idx="335">
                  <c:v>33.214157679794504</c:v>
                </c:pt>
                <c:pt idx="336">
                  <c:v>35.354785883989699</c:v>
                </c:pt>
                <c:pt idx="337">
                  <c:v>34.708991464041098</c:v>
                </c:pt>
                <c:pt idx="338">
                  <c:v>35.197434959332199</c:v>
                </c:pt>
                <c:pt idx="339">
                  <c:v>36.449686068065098</c:v>
                </c:pt>
                <c:pt idx="340">
                  <c:v>34.722104041095903</c:v>
                </c:pt>
                <c:pt idx="341">
                  <c:v>33.732104473458897</c:v>
                </c:pt>
                <c:pt idx="342">
                  <c:v>34.427071057363001</c:v>
                </c:pt>
                <c:pt idx="343">
                  <c:v>34.374620749143801</c:v>
                </c:pt>
                <c:pt idx="344">
                  <c:v>34.745051050941797</c:v>
                </c:pt>
                <c:pt idx="345">
                  <c:v>34.636872290239701</c:v>
                </c:pt>
                <c:pt idx="346">
                  <c:v>34.735216618150702</c:v>
                </c:pt>
                <c:pt idx="347">
                  <c:v>34.708991464041098</c:v>
                </c:pt>
                <c:pt idx="348">
                  <c:v>34.499190231164398</c:v>
                </c:pt>
                <c:pt idx="349">
                  <c:v>33.430515201198602</c:v>
                </c:pt>
                <c:pt idx="350">
                  <c:v>34.4336273458904</c:v>
                </c:pt>
                <c:pt idx="351">
                  <c:v>34.941739706763698</c:v>
                </c:pt>
                <c:pt idx="352">
                  <c:v>34.833560946061603</c:v>
                </c:pt>
                <c:pt idx="353">
                  <c:v>34.338561162243103</c:v>
                </c:pt>
                <c:pt idx="354">
                  <c:v>34.151706939212303</c:v>
                </c:pt>
                <c:pt idx="355">
                  <c:v>34.948295995291097</c:v>
                </c:pt>
                <c:pt idx="356">
                  <c:v>34.781110637842502</c:v>
                </c:pt>
                <c:pt idx="357">
                  <c:v>34.7483291952055</c:v>
                </c:pt>
                <c:pt idx="358">
                  <c:v>34.312336008133599</c:v>
                </c:pt>
                <c:pt idx="359">
                  <c:v>35.4236269135274</c:v>
                </c:pt>
                <c:pt idx="360">
                  <c:v>35.495746087328797</c:v>
                </c:pt>
                <c:pt idx="361">
                  <c:v>35.449852067637003</c:v>
                </c:pt>
                <c:pt idx="362">
                  <c:v>35.338395162671198</c:v>
                </c:pt>
                <c:pt idx="363">
                  <c:v>34.781110637842502</c:v>
                </c:pt>
                <c:pt idx="364">
                  <c:v>34.587700126284197</c:v>
                </c:pt>
                <c:pt idx="365">
                  <c:v>33.440349633989698</c:v>
                </c:pt>
                <c:pt idx="366">
                  <c:v>34.292667142551402</c:v>
                </c:pt>
                <c:pt idx="367">
                  <c:v>35.403958047945203</c:v>
                </c:pt>
                <c:pt idx="368">
                  <c:v>35.925182985873299</c:v>
                </c:pt>
                <c:pt idx="369">
                  <c:v>36.266109989297902</c:v>
                </c:pt>
                <c:pt idx="370">
                  <c:v>36.672599877996603</c:v>
                </c:pt>
                <c:pt idx="371">
                  <c:v>36.728328330479499</c:v>
                </c:pt>
                <c:pt idx="372">
                  <c:v>37.416738625856198</c:v>
                </c:pt>
                <c:pt idx="373">
                  <c:v>38.0264734589041</c:v>
                </c:pt>
                <c:pt idx="374">
                  <c:v>38.9115724101027</c:v>
                </c:pt>
                <c:pt idx="375">
                  <c:v>38.898459833047902</c:v>
                </c:pt>
                <c:pt idx="376">
                  <c:v>38.826340659246597</c:v>
                </c:pt>
                <c:pt idx="377">
                  <c:v>38.613261282106201</c:v>
                </c:pt>
                <c:pt idx="378">
                  <c:v>38.8525658133562</c:v>
                </c:pt>
                <c:pt idx="379">
                  <c:v>38.668989734588997</c:v>
                </c:pt>
                <c:pt idx="380">
                  <c:v>38.452632213184899</c:v>
                </c:pt>
                <c:pt idx="381">
                  <c:v>36.675878022260299</c:v>
                </c:pt>
                <c:pt idx="382">
                  <c:v>37.016805025684903</c:v>
                </c:pt>
                <c:pt idx="383">
                  <c:v>37.718327898116399</c:v>
                </c:pt>
                <c:pt idx="384">
                  <c:v>34.634728888221197</c:v>
                </c:pt>
                <c:pt idx="385">
                  <c:v>33.563994511217899</c:v>
                </c:pt>
                <c:pt idx="386">
                  <c:v>33.978175430689099</c:v>
                </c:pt>
                <c:pt idx="387">
                  <c:v>34.315656179887803</c:v>
                </c:pt>
                <c:pt idx="388">
                  <c:v>34.100895703124998</c:v>
                </c:pt>
                <c:pt idx="389">
                  <c:v>35.220718189102598</c:v>
                </c:pt>
                <c:pt idx="390">
                  <c:v>36.171800300480797</c:v>
                </c:pt>
                <c:pt idx="391">
                  <c:v>34.972209637419901</c:v>
                </c:pt>
                <c:pt idx="392">
                  <c:v>35.150154032451901</c:v>
                </c:pt>
                <c:pt idx="393">
                  <c:v>35.191747195512797</c:v>
                </c:pt>
                <c:pt idx="394">
                  <c:v>35.320677183493601</c:v>
                </c:pt>
                <c:pt idx="395">
                  <c:v>35.216305288461498</c:v>
                </c:pt>
                <c:pt idx="396">
                  <c:v>35.237793619791702</c:v>
                </c:pt>
                <c:pt idx="397">
                  <c:v>34.8018874699519</c:v>
                </c:pt>
                <c:pt idx="398">
                  <c:v>35.646071915064098</c:v>
                </c:pt>
                <c:pt idx="399">
                  <c:v>36.229326622596197</c:v>
                </c:pt>
                <c:pt idx="400">
                  <c:v>36.821790614984003</c:v>
                </c:pt>
                <c:pt idx="401">
                  <c:v>37.251557241586497</c:v>
                </c:pt>
                <c:pt idx="402">
                  <c:v>37.687463391426299</c:v>
                </c:pt>
                <c:pt idx="403">
                  <c:v>38.721973056891002</c:v>
                </c:pt>
                <c:pt idx="404">
                  <c:v>39.302158002804497</c:v>
                </c:pt>
                <c:pt idx="405">
                  <c:v>38.6974149639423</c:v>
                </c:pt>
                <c:pt idx="406">
                  <c:v>38.700484725560898</c:v>
                </c:pt>
                <c:pt idx="407">
                  <c:v>39.446436798878203</c:v>
                </c:pt>
                <c:pt idx="408">
                  <c:v>42.267547726362203</c:v>
                </c:pt>
                <c:pt idx="409">
                  <c:v>42.574523888221201</c:v>
                </c:pt>
                <c:pt idx="410">
                  <c:v>44.1431720753205</c:v>
                </c:pt>
                <c:pt idx="411">
                  <c:v>42.365780098157103</c:v>
                </c:pt>
                <c:pt idx="412">
                  <c:v>44.161590645032</c:v>
                </c:pt>
                <c:pt idx="413">
                  <c:v>44.109404697515998</c:v>
                </c:pt>
                <c:pt idx="414">
                  <c:v>44.364194911859002</c:v>
                </c:pt>
                <c:pt idx="415">
                  <c:v>44.714147736378202</c:v>
                </c:pt>
                <c:pt idx="416">
                  <c:v>43.222243589743599</c:v>
                </c:pt>
                <c:pt idx="417">
                  <c:v>43.903730669070498</c:v>
                </c:pt>
                <c:pt idx="418">
                  <c:v>43.194615735176299</c:v>
                </c:pt>
                <c:pt idx="419">
                  <c:v>43.434057141426301</c:v>
                </c:pt>
                <c:pt idx="420">
                  <c:v>43.406429286859002</c:v>
                </c:pt>
                <c:pt idx="421">
                  <c:v>42.371919621394198</c:v>
                </c:pt>
                <c:pt idx="422">
                  <c:v>42.777128155048104</c:v>
                </c:pt>
                <c:pt idx="423">
                  <c:v>41.027364032451899</c:v>
                </c:pt>
                <c:pt idx="424">
                  <c:v>42.770988631810901</c:v>
                </c:pt>
                <c:pt idx="425">
                  <c:v>42.927546474358998</c:v>
                </c:pt>
                <c:pt idx="426">
                  <c:v>42.838523387419897</c:v>
                </c:pt>
                <c:pt idx="427">
                  <c:v>42.015827273637797</c:v>
                </c:pt>
                <c:pt idx="428">
                  <c:v>41.070340695112201</c:v>
                </c:pt>
                <c:pt idx="429">
                  <c:v>40.6774112079327</c:v>
                </c:pt>
                <c:pt idx="430">
                  <c:v>39.824017477964702</c:v>
                </c:pt>
                <c:pt idx="431">
                  <c:v>40.170900540865397</c:v>
                </c:pt>
                <c:pt idx="432">
                  <c:v>41.036573317307699</c:v>
                </c:pt>
                <c:pt idx="433">
                  <c:v>40.410341947115398</c:v>
                </c:pt>
                <c:pt idx="434">
                  <c:v>39.421878705929501</c:v>
                </c:pt>
                <c:pt idx="435">
                  <c:v>39.065786358173099</c:v>
                </c:pt>
                <c:pt idx="436">
                  <c:v>39.053507311698702</c:v>
                </c:pt>
                <c:pt idx="437">
                  <c:v>38.399648086939102</c:v>
                </c:pt>
                <c:pt idx="438">
                  <c:v>37.150255108173099</c:v>
                </c:pt>
                <c:pt idx="439">
                  <c:v>36.392023988381403</c:v>
                </c:pt>
                <c:pt idx="440">
                  <c:v>35.431188601762798</c:v>
                </c:pt>
                <c:pt idx="441">
                  <c:v>35.421979316907098</c:v>
                </c:pt>
                <c:pt idx="442">
                  <c:v>35.860955228365398</c:v>
                </c:pt>
                <c:pt idx="443">
                  <c:v>34.709794621394202</c:v>
                </c:pt>
                <c:pt idx="444">
                  <c:v>33.451192357772399</c:v>
                </c:pt>
                <c:pt idx="445">
                  <c:v>33.213828958396803</c:v>
                </c:pt>
                <c:pt idx="446">
                  <c:v>33.940691624123701</c:v>
                </c:pt>
                <c:pt idx="447">
                  <c:v>33.356866189804897</c:v>
                </c:pt>
                <c:pt idx="448">
                  <c:v>32.443179385096002</c:v>
                </c:pt>
                <c:pt idx="449">
                  <c:v>33.523256438585797</c:v>
                </c:pt>
                <c:pt idx="450">
                  <c:v>33.9260959882658</c:v>
                </c:pt>
                <c:pt idx="451">
                  <c:v>35.712601817281303</c:v>
                </c:pt>
                <c:pt idx="452">
                  <c:v>35.0528790765011</c:v>
                </c:pt>
                <c:pt idx="453">
                  <c:v>34.8105915212588</c:v>
                </c:pt>
                <c:pt idx="454">
                  <c:v>35.365225683861603</c:v>
                </c:pt>
                <c:pt idx="455">
                  <c:v>35.8994259562633</c:v>
                </c:pt>
                <c:pt idx="456">
                  <c:v>36.036624933328298</c:v>
                </c:pt>
                <c:pt idx="457">
                  <c:v>35.049959949329498</c:v>
                </c:pt>
                <c:pt idx="458">
                  <c:v>35.055798203672701</c:v>
                </c:pt>
                <c:pt idx="459">
                  <c:v>32.790555518515703</c:v>
                </c:pt>
                <c:pt idx="460">
                  <c:v>34.025346312099998</c:v>
                </c:pt>
                <c:pt idx="461">
                  <c:v>35.032445186299903</c:v>
                </c:pt>
                <c:pt idx="462">
                  <c:v>33.876470826348701</c:v>
                </c:pt>
                <c:pt idx="463">
                  <c:v>34.264714740170703</c:v>
                </c:pt>
                <c:pt idx="464">
                  <c:v>35.228026706796697</c:v>
                </c:pt>
                <c:pt idx="465">
                  <c:v>34.454458006324302</c:v>
                </c:pt>
                <c:pt idx="466">
                  <c:v>34.836863665803101</c:v>
                </c:pt>
                <c:pt idx="467">
                  <c:v>34.133354017448902</c:v>
                </c:pt>
                <c:pt idx="468">
                  <c:v>35.444042117494703</c:v>
                </c:pt>
                <c:pt idx="469">
                  <c:v>36.097926603931697</c:v>
                </c:pt>
                <c:pt idx="470">
                  <c:v>35.7330357074825</c:v>
                </c:pt>
                <c:pt idx="471">
                  <c:v>35.946131991008798</c:v>
                </c:pt>
                <c:pt idx="472">
                  <c:v>35.8089330139439</c:v>
                </c:pt>
                <c:pt idx="473">
                  <c:v>35.6045941119323</c:v>
                </c:pt>
                <c:pt idx="474">
                  <c:v>35.610432366275496</c:v>
                </c:pt>
                <c:pt idx="475">
                  <c:v>35.289328377400203</c:v>
                </c:pt>
                <c:pt idx="476">
                  <c:v>35.493667279411802</c:v>
                </c:pt>
                <c:pt idx="477">
                  <c:v>35.759307852026801</c:v>
                </c:pt>
                <c:pt idx="478">
                  <c:v>35.622108874961903</c:v>
                </c:pt>
                <c:pt idx="479">
                  <c:v>35.832286031316698</c:v>
                </c:pt>
                <c:pt idx="480">
                  <c:v>35.651300146677798</c:v>
                </c:pt>
                <c:pt idx="481">
                  <c:v>35.613351493447098</c:v>
                </c:pt>
                <c:pt idx="482">
                  <c:v>35.692167927080199</c:v>
                </c:pt>
                <c:pt idx="483">
                  <c:v>35.884830320405399</c:v>
                </c:pt>
                <c:pt idx="484">
                  <c:v>35.998676280097499</c:v>
                </c:pt>
                <c:pt idx="485">
                  <c:v>35.6308662564767</c:v>
                </c:pt>
                <c:pt idx="486">
                  <c:v>35.946131991008798</c:v>
                </c:pt>
                <c:pt idx="487">
                  <c:v>35.9111024649497</c:v>
                </c:pt>
                <c:pt idx="488">
                  <c:v>35.9373746094941</c:v>
                </c:pt>
                <c:pt idx="489">
                  <c:v>35.928617227979302</c:v>
                </c:pt>
                <c:pt idx="490">
                  <c:v>36.363567176546802</c:v>
                </c:pt>
                <c:pt idx="491">
                  <c:v>35.896506829091699</c:v>
                </c:pt>
                <c:pt idx="492">
                  <c:v>35.884830320405399</c:v>
                </c:pt>
                <c:pt idx="493">
                  <c:v>35.843962540003098</c:v>
                </c:pt>
                <c:pt idx="494">
                  <c:v>35.867315557375797</c:v>
                </c:pt>
                <c:pt idx="495">
                  <c:v>35.931536355150897</c:v>
                </c:pt>
                <c:pt idx="496">
                  <c:v>35.908183337778098</c:v>
                </c:pt>
                <c:pt idx="497">
                  <c:v>35.788499123742803</c:v>
                </c:pt>
                <c:pt idx="498">
                  <c:v>35.753469597683598</c:v>
                </c:pt>
                <c:pt idx="499">
                  <c:v>35.986999771411099</c:v>
                </c:pt>
                <c:pt idx="500">
                  <c:v>35.896506829091699</c:v>
                </c:pt>
                <c:pt idx="501">
                  <c:v>35.928617227979302</c:v>
                </c:pt>
                <c:pt idx="502">
                  <c:v>35.873153811719</c:v>
                </c:pt>
                <c:pt idx="503">
                  <c:v>35.896506829091699</c:v>
                </c:pt>
                <c:pt idx="504">
                  <c:v>36.016191043127101</c:v>
                </c:pt>
                <c:pt idx="505">
                  <c:v>34.860945300029002</c:v>
                </c:pt>
                <c:pt idx="506">
                  <c:v>35.194516262153499</c:v>
                </c:pt>
                <c:pt idx="507">
                  <c:v>35.567003836525899</c:v>
                </c:pt>
                <c:pt idx="508">
                  <c:v>35.617039480844603</c:v>
                </c:pt>
                <c:pt idx="509">
                  <c:v>35.450253999782298</c:v>
                </c:pt>
                <c:pt idx="510">
                  <c:v>35.111123521622403</c:v>
                </c:pt>
                <c:pt idx="511">
                  <c:v>35.5419860143666</c:v>
                </c:pt>
                <c:pt idx="512">
                  <c:v>35.283468518720099</c:v>
                </c:pt>
                <c:pt idx="513">
                  <c:v>35.289028034755503</c:v>
                </c:pt>
                <c:pt idx="514">
                  <c:v>35.352962469162698</c:v>
                </c:pt>
                <c:pt idx="515">
                  <c:v>35.252891180525303</c:v>
                </c:pt>
                <c:pt idx="516">
                  <c:v>35.063867635321401</c:v>
                </c:pt>
                <c:pt idx="517">
                  <c:v>35.116683037657801</c:v>
                </c:pt>
                <c:pt idx="518">
                  <c:v>35.136141343781802</c:v>
                </c:pt>
                <c:pt idx="519">
                  <c:v>35.136141343781802</c:v>
                </c:pt>
                <c:pt idx="520">
                  <c:v>35.024951023073598</c:v>
                </c:pt>
                <c:pt idx="521">
                  <c:v>35.022171265055903</c:v>
                </c:pt>
                <c:pt idx="522">
                  <c:v>34.9387785245248</c:v>
                </c:pt>
                <c:pt idx="523">
                  <c:v>34.933219008489303</c:v>
                </c:pt>
                <c:pt idx="524">
                  <c:v>33.270923713902199</c:v>
                </c:pt>
                <c:pt idx="525">
                  <c:v>33.604494676026697</c:v>
                </c:pt>
                <c:pt idx="526">
                  <c:v>33.610054192062101</c:v>
                </c:pt>
                <c:pt idx="527">
                  <c:v>34.118749909301997</c:v>
                </c:pt>
                <c:pt idx="528">
                  <c:v>34.188243859744603</c:v>
                </c:pt>
                <c:pt idx="529">
                  <c:v>34.235499746045598</c:v>
                </c:pt>
                <c:pt idx="530">
                  <c:v>34.880403606153003</c:v>
                </c:pt>
                <c:pt idx="531">
                  <c:v>33.965863218328302</c:v>
                </c:pt>
                <c:pt idx="532">
                  <c:v>33.946404912204301</c:v>
                </c:pt>
                <c:pt idx="533">
                  <c:v>34.505136273762901</c:v>
                </c:pt>
                <c:pt idx="534">
                  <c:v>34.457880387461898</c:v>
                </c:pt>
                <c:pt idx="535">
                  <c:v>34.302213938470501</c:v>
                </c:pt>
                <c:pt idx="536">
                  <c:v>34.510695789798298</c:v>
                </c:pt>
                <c:pt idx="537">
                  <c:v>34.505136273762901</c:v>
                </c:pt>
                <c:pt idx="538">
                  <c:v>34.363368614860001</c:v>
                </c:pt>
                <c:pt idx="539">
                  <c:v>34.3717078889131</c:v>
                </c:pt>
                <c:pt idx="540">
                  <c:v>34.460660145479601</c:v>
                </c:pt>
                <c:pt idx="541">
                  <c:v>34.691380060949101</c:v>
                </c:pt>
                <c:pt idx="542">
                  <c:v>34.735856189232301</c:v>
                </c:pt>
                <c:pt idx="543">
                  <c:v>34.560731434117002</c:v>
                </c:pt>
                <c:pt idx="544">
                  <c:v>34.7525347373386</c:v>
                </c:pt>
                <c:pt idx="545">
                  <c:v>35.038849813162102</c:v>
                </c:pt>
                <c:pt idx="546">
                  <c:v>35.291807792773199</c:v>
                </c:pt>
                <c:pt idx="547">
                  <c:v>35.4002183554637</c:v>
                </c:pt>
                <c:pt idx="548">
                  <c:v>35.686533431287202</c:v>
                </c:pt>
                <c:pt idx="549">
                  <c:v>35.986747297199202</c:v>
                </c:pt>
                <c:pt idx="550">
                  <c:v>36.698365349731503</c:v>
                </c:pt>
                <c:pt idx="551">
                  <c:v>38.216113227398097</c:v>
                </c:pt>
                <c:pt idx="552">
                  <c:v>41.196013822376997</c:v>
                </c:pt>
                <c:pt idx="553">
                  <c:v>39.152891679364402</c:v>
                </c:pt>
                <c:pt idx="554">
                  <c:v>38.838779023363799</c:v>
                </c:pt>
                <c:pt idx="555">
                  <c:v>40.709556169278798</c:v>
                </c:pt>
                <c:pt idx="556">
                  <c:v>41.3405612392976</c:v>
                </c:pt>
                <c:pt idx="557">
                  <c:v>41.599078734944101</c:v>
                </c:pt>
                <c:pt idx="558">
                  <c:v>40.303711498694</c:v>
                </c:pt>
                <c:pt idx="559">
                  <c:v>40.2592353704107</c:v>
                </c:pt>
                <c:pt idx="560">
                  <c:v>38.986106198302103</c:v>
                </c:pt>
                <c:pt idx="561">
                  <c:v>39.694944492816703</c:v>
                </c:pt>
                <c:pt idx="562">
                  <c:v>40.634502702800802</c:v>
                </c:pt>
                <c:pt idx="563">
                  <c:v>40.601145606588297</c:v>
                </c:pt>
                <c:pt idx="564">
                  <c:v>40.545550446234202</c:v>
                </c:pt>
                <c:pt idx="565">
                  <c:v>40.698437137208003</c:v>
                </c:pt>
                <c:pt idx="566">
                  <c:v>41.029228341314798</c:v>
                </c:pt>
                <c:pt idx="567">
                  <c:v>41.499007446306798</c:v>
                </c:pt>
                <c:pt idx="568">
                  <c:v>37.647920613673797</c:v>
                </c:pt>
                <c:pt idx="569">
                  <c:v>38.118651110310303</c:v>
                </c:pt>
                <c:pt idx="570">
                  <c:v>37.4585765032949</c:v>
                </c:pt>
                <c:pt idx="571">
                  <c:v>37.311308861889103</c:v>
                </c:pt>
                <c:pt idx="572">
                  <c:v>38.400037496567798</c:v>
                </c:pt>
                <c:pt idx="573">
                  <c:v>37.387572461902799</c:v>
                </c:pt>
                <c:pt idx="574">
                  <c:v>37.561137896416803</c:v>
                </c:pt>
                <c:pt idx="575">
                  <c:v>37.7925584757688</c:v>
                </c:pt>
                <c:pt idx="576">
                  <c:v>37.421759592943403</c:v>
                </c:pt>
                <c:pt idx="577">
                  <c:v>37.035182034253197</c:v>
                </c:pt>
                <c:pt idx="578">
                  <c:v>36.7643147652389</c:v>
                </c:pt>
                <c:pt idx="579">
                  <c:v>36.6512342548737</c:v>
                </c:pt>
                <c:pt idx="580">
                  <c:v>35.544097165019203</c:v>
                </c:pt>
                <c:pt idx="581">
                  <c:v>34.308100888934703</c:v>
                </c:pt>
                <c:pt idx="582">
                  <c:v>35.667696792627702</c:v>
                </c:pt>
                <c:pt idx="583">
                  <c:v>36.093721040980199</c:v>
                </c:pt>
                <c:pt idx="584">
                  <c:v>35.767628406438803</c:v>
                </c:pt>
                <c:pt idx="585">
                  <c:v>35.554616282262501</c:v>
                </c:pt>
                <c:pt idx="586">
                  <c:v>35.3994593029242</c:v>
                </c:pt>
                <c:pt idx="587">
                  <c:v>34.757793151084599</c:v>
                </c:pt>
                <c:pt idx="588">
                  <c:v>35.218004530477799</c:v>
                </c:pt>
                <c:pt idx="589">
                  <c:v>34.334398682042803</c:v>
                </c:pt>
                <c:pt idx="590">
                  <c:v>33.811072599189998</c:v>
                </c:pt>
                <c:pt idx="591">
                  <c:v>33.8137023785008</c:v>
                </c:pt>
                <c:pt idx="592">
                  <c:v>33.256189164607399</c:v>
                </c:pt>
                <c:pt idx="593">
                  <c:v>32.322617509266898</c:v>
                </c:pt>
                <c:pt idx="594">
                  <c:v>32.3252472885777</c:v>
                </c:pt>
                <c:pt idx="595">
                  <c:v>31.8466274540088</c:v>
                </c:pt>
                <c:pt idx="596">
                  <c:v>32.859092488673802</c:v>
                </c:pt>
                <c:pt idx="597">
                  <c:v>33.3140443094454</c:v>
                </c:pt>
                <c:pt idx="598">
                  <c:v>33.882076640582099</c:v>
                </c:pt>
                <c:pt idx="599">
                  <c:v>34.823537633854997</c:v>
                </c:pt>
                <c:pt idx="600">
                  <c:v>34.600006392435503</c:v>
                </c:pt>
                <c:pt idx="601">
                  <c:v>34.003046488879697</c:v>
                </c:pt>
                <c:pt idx="602">
                  <c:v>33.808442819879197</c:v>
                </c:pt>
                <c:pt idx="603">
                  <c:v>35.462574006383903</c:v>
                </c:pt>
                <c:pt idx="604">
                  <c:v>36.406664778967603</c:v>
                </c:pt>
                <c:pt idx="605">
                  <c:v>35.736071054709001</c:v>
                </c:pt>
                <c:pt idx="606">
                  <c:v>35.686105247803397</c:v>
                </c:pt>
                <c:pt idx="607">
                  <c:v>36.311992723778097</c:v>
                </c:pt>
                <c:pt idx="608">
                  <c:v>37.150892323929199</c:v>
                </c:pt>
                <c:pt idx="609">
                  <c:v>36.091091261669398</c:v>
                </c:pt>
                <c:pt idx="610">
                  <c:v>35.888598254736401</c:v>
                </c:pt>
                <c:pt idx="611">
                  <c:v>36.093721040980199</c:v>
                </c:pt>
                <c:pt idx="612">
                  <c:v>35.494131358113698</c:v>
                </c:pt>
                <c:pt idx="613">
                  <c:v>35.123332475288301</c:v>
                </c:pt>
                <c:pt idx="614">
                  <c:v>35.404718861545902</c:v>
                </c:pt>
                <c:pt idx="615">
                  <c:v>35.012881744233901</c:v>
                </c:pt>
                <c:pt idx="616">
                  <c:v>34.673640213138398</c:v>
                </c:pt>
                <c:pt idx="617">
                  <c:v>33.971489137149902</c:v>
                </c:pt>
                <c:pt idx="618">
                  <c:v>33.571762681905497</c:v>
                </c:pt>
                <c:pt idx="619">
                  <c:v>33.4244950404997</c:v>
                </c:pt>
                <c:pt idx="620">
                  <c:v>33.169406447350397</c:v>
                </c:pt>
                <c:pt idx="621">
                  <c:v>33.200963799080199</c:v>
                </c:pt>
                <c:pt idx="622">
                  <c:v>32.598744336902797</c:v>
                </c:pt>
                <c:pt idx="623">
                  <c:v>32.8406840334981</c:v>
                </c:pt>
                <c:pt idx="624">
                  <c:v>32.9511347645524</c:v>
                </c:pt>
                <c:pt idx="625">
                  <c:v>33.164146888728702</c:v>
                </c:pt>
                <c:pt idx="626">
                  <c:v>34.102978102690798</c:v>
                </c:pt>
                <c:pt idx="627">
                  <c:v>34.644712640719398</c:v>
                </c:pt>
                <c:pt idx="628">
                  <c:v>32.927255738523002</c:v>
                </c:pt>
                <c:pt idx="629">
                  <c:v>32.506680014970101</c:v>
                </c:pt>
                <c:pt idx="630">
                  <c:v>33.256069486027897</c:v>
                </c:pt>
                <c:pt idx="631">
                  <c:v>33.472729707252199</c:v>
                </c:pt>
                <c:pt idx="632">
                  <c:v>32.284921906187598</c:v>
                </c:pt>
                <c:pt idx="633">
                  <c:v>32.271615994677298</c:v>
                </c:pt>
                <c:pt idx="634">
                  <c:v>31.541766067864302</c:v>
                </c:pt>
                <c:pt idx="635">
                  <c:v>31.414169926812999</c:v>
                </c:pt>
                <c:pt idx="636">
                  <c:v>32.422179441117798</c:v>
                </c:pt>
                <c:pt idx="637">
                  <c:v>32.070014091816397</c:v>
                </c:pt>
                <c:pt idx="638">
                  <c:v>31.7867506586826</c:v>
                </c:pt>
                <c:pt idx="639">
                  <c:v>31.847996806387201</c:v>
                </c:pt>
                <c:pt idx="640">
                  <c:v>31.865860266134401</c:v>
                </c:pt>
                <c:pt idx="641">
                  <c:v>31.207464178310101</c:v>
                </c:pt>
                <c:pt idx="642">
                  <c:v>31.1896007185629</c:v>
                </c:pt>
                <c:pt idx="643">
                  <c:v>30.857850751829702</c:v>
                </c:pt>
                <c:pt idx="644">
                  <c:v>31.541766067864302</c:v>
                </c:pt>
                <c:pt idx="645">
                  <c:v>30.9242007451763</c:v>
                </c:pt>
                <c:pt idx="646">
                  <c:v>29.609960492348598</c:v>
                </c:pt>
                <c:pt idx="647">
                  <c:v>28.765274038589499</c:v>
                </c:pt>
                <c:pt idx="648">
                  <c:v>29.487468196939499</c:v>
                </c:pt>
                <c:pt idx="649">
                  <c:v>29.635479720558902</c:v>
                </c:pt>
                <c:pt idx="650">
                  <c:v>29.023018243513</c:v>
                </c:pt>
                <c:pt idx="651">
                  <c:v>29.091920159680601</c:v>
                </c:pt>
                <c:pt idx="652">
                  <c:v>28.433524071856301</c:v>
                </c:pt>
                <c:pt idx="653">
                  <c:v>27.609253000665301</c:v>
                </c:pt>
                <c:pt idx="654">
                  <c:v>29.183789381237499</c:v>
                </c:pt>
                <c:pt idx="655">
                  <c:v>29.107231696606799</c:v>
                </c:pt>
                <c:pt idx="656">
                  <c:v>29.609960492348598</c:v>
                </c:pt>
                <c:pt idx="657">
                  <c:v>30.681768077179001</c:v>
                </c:pt>
                <c:pt idx="658">
                  <c:v>29.819218163672701</c:v>
                </c:pt>
                <c:pt idx="659">
                  <c:v>31.238087252162298</c:v>
                </c:pt>
                <c:pt idx="660">
                  <c:v>30.6383853892216</c:v>
                </c:pt>
                <c:pt idx="661">
                  <c:v>31.296781477045901</c:v>
                </c:pt>
                <c:pt idx="662">
                  <c:v>31.648946826347299</c:v>
                </c:pt>
                <c:pt idx="663">
                  <c:v>30.3219469594145</c:v>
                </c:pt>
                <c:pt idx="664">
                  <c:v>30.209662355289399</c:v>
                </c:pt>
                <c:pt idx="665">
                  <c:v>30.579691164338001</c:v>
                </c:pt>
                <c:pt idx="666">
                  <c:v>31.123250725216199</c:v>
                </c:pt>
                <c:pt idx="667">
                  <c:v>31.896483339986698</c:v>
                </c:pt>
                <c:pt idx="668">
                  <c:v>32.070014091816397</c:v>
                </c:pt>
                <c:pt idx="669">
                  <c:v>31.717848742514999</c:v>
                </c:pt>
                <c:pt idx="670">
                  <c:v>32.189954464404501</c:v>
                </c:pt>
                <c:pt idx="671">
                  <c:v>31.891379494344601</c:v>
                </c:pt>
                <c:pt idx="672">
                  <c:v>32.080221783100498</c:v>
                </c:pt>
                <c:pt idx="673">
                  <c:v>31.8939314171657</c:v>
                </c:pt>
                <c:pt idx="674">
                  <c:v>31.8862756487026</c:v>
                </c:pt>
                <c:pt idx="675">
                  <c:v>31.9500737192282</c:v>
                </c:pt>
                <c:pt idx="676">
                  <c:v>31.878619880239501</c:v>
                </c:pt>
                <c:pt idx="677">
                  <c:v>31.8939314171657</c:v>
                </c:pt>
                <c:pt idx="678">
                  <c:v>31.901587185628699</c:v>
                </c:pt>
                <c:pt idx="679">
                  <c:v>31.939866027944099</c:v>
                </c:pt>
                <c:pt idx="680">
                  <c:v>31.9883525615436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93-4B48-A12A-9C3DEAE54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501176"/>
        <c:axId val="353500520"/>
      </c:lineChart>
      <c:dateAx>
        <c:axId val="353501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Period</a:t>
                </a:r>
              </a:p>
            </c:rich>
          </c:tx>
          <c:overlay val="0"/>
        </c:title>
        <c:numFmt formatCode="dd\-mmm\-yyyy" sourceLinked="1"/>
        <c:majorTickMark val="out"/>
        <c:minorTickMark val="none"/>
        <c:tickLblPos val="nextTo"/>
        <c:crossAx val="353500520"/>
        <c:crosses val="autoZero"/>
        <c:auto val="1"/>
        <c:lblOffset val="100"/>
        <c:baseTimeUnit val="days"/>
      </c:dateAx>
      <c:valAx>
        <c:axId val="353500520"/>
        <c:scaling>
          <c:orientation val="minMax"/>
          <c:max val="89.653131361567503"/>
          <c:min val="26.60925300066530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353501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4678966087621003"/>
          <c:y val="9.8833333333333329E-2"/>
          <c:w val="0.21705413931174483"/>
          <c:h val="8.444881889763779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Calibri"/>
                <a:ea typeface="Calibri"/>
                <a:cs typeface="Calibri"/>
              </a:defRPr>
            </a:pPr>
            <a:r>
              <a:rPr lang="en-US"/>
              <a:t>TCI Express Ltd.-Technical Chart - Based onEV/EBIDTAChart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809385826771655"/>
          <c:y val="0.1670083989501312"/>
          <c:w val="0.84306425196850399"/>
          <c:h val="0.54072178477690291"/>
        </c:manualLayout>
      </c:layout>
      <c:lineChart>
        <c:grouping val="standard"/>
        <c:varyColors val="0"/>
        <c:ser>
          <c:idx val="0"/>
          <c:order val="0"/>
          <c:tx>
            <c:v>EV/EBIDTA</c:v>
          </c:tx>
          <c:marker>
            <c:symbol val="none"/>
          </c:marker>
          <c:cat>
            <c:numRef>
              <c:f>'TCI Express Ltd.-S-Band'!$A$2:$A$680</c:f>
              <c:numCache>
                <c:formatCode>dd\-mmm\-yyyy</c:formatCode>
                <c:ptCount val="679"/>
                <c:pt idx="0">
                  <c:v>42719</c:v>
                </c:pt>
                <c:pt idx="1">
                  <c:v>42720</c:v>
                </c:pt>
                <c:pt idx="2">
                  <c:v>42723</c:v>
                </c:pt>
                <c:pt idx="3">
                  <c:v>42724</c:v>
                </c:pt>
                <c:pt idx="4">
                  <c:v>42725</c:v>
                </c:pt>
                <c:pt idx="5">
                  <c:v>42726</c:v>
                </c:pt>
                <c:pt idx="6">
                  <c:v>42727</c:v>
                </c:pt>
                <c:pt idx="7">
                  <c:v>42730</c:v>
                </c:pt>
                <c:pt idx="8">
                  <c:v>42731</c:v>
                </c:pt>
                <c:pt idx="9">
                  <c:v>42732</c:v>
                </c:pt>
                <c:pt idx="10">
                  <c:v>42733</c:v>
                </c:pt>
                <c:pt idx="11">
                  <c:v>42734</c:v>
                </c:pt>
                <c:pt idx="12">
                  <c:v>42737</c:v>
                </c:pt>
                <c:pt idx="13">
                  <c:v>42738</c:v>
                </c:pt>
                <c:pt idx="14">
                  <c:v>42739</c:v>
                </c:pt>
                <c:pt idx="15">
                  <c:v>42740</c:v>
                </c:pt>
                <c:pt idx="16">
                  <c:v>42741</c:v>
                </c:pt>
                <c:pt idx="17">
                  <c:v>42744</c:v>
                </c:pt>
                <c:pt idx="18">
                  <c:v>42745</c:v>
                </c:pt>
                <c:pt idx="19">
                  <c:v>42746</c:v>
                </c:pt>
                <c:pt idx="20">
                  <c:v>42747</c:v>
                </c:pt>
                <c:pt idx="21">
                  <c:v>42748</c:v>
                </c:pt>
                <c:pt idx="22">
                  <c:v>42751</c:v>
                </c:pt>
                <c:pt idx="23">
                  <c:v>42752</c:v>
                </c:pt>
                <c:pt idx="24">
                  <c:v>42753</c:v>
                </c:pt>
                <c:pt idx="25">
                  <c:v>42754</c:v>
                </c:pt>
                <c:pt idx="26">
                  <c:v>42755</c:v>
                </c:pt>
                <c:pt idx="27">
                  <c:v>42758</c:v>
                </c:pt>
                <c:pt idx="28">
                  <c:v>42759</c:v>
                </c:pt>
                <c:pt idx="29">
                  <c:v>42760</c:v>
                </c:pt>
                <c:pt idx="30">
                  <c:v>42762</c:v>
                </c:pt>
                <c:pt idx="31">
                  <c:v>42765</c:v>
                </c:pt>
                <c:pt idx="32">
                  <c:v>42766</c:v>
                </c:pt>
                <c:pt idx="33">
                  <c:v>42767</c:v>
                </c:pt>
                <c:pt idx="34">
                  <c:v>42768</c:v>
                </c:pt>
                <c:pt idx="35">
                  <c:v>42769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42779</c:v>
                </c:pt>
                <c:pt idx="42">
                  <c:v>42780</c:v>
                </c:pt>
                <c:pt idx="43">
                  <c:v>42781</c:v>
                </c:pt>
                <c:pt idx="44">
                  <c:v>42782</c:v>
                </c:pt>
                <c:pt idx="45">
                  <c:v>42783</c:v>
                </c:pt>
                <c:pt idx="46">
                  <c:v>42786</c:v>
                </c:pt>
                <c:pt idx="47">
                  <c:v>42787</c:v>
                </c:pt>
                <c:pt idx="48">
                  <c:v>42788</c:v>
                </c:pt>
                <c:pt idx="49">
                  <c:v>42789</c:v>
                </c:pt>
                <c:pt idx="50">
                  <c:v>42793</c:v>
                </c:pt>
                <c:pt idx="51">
                  <c:v>42794</c:v>
                </c:pt>
                <c:pt idx="52">
                  <c:v>42795</c:v>
                </c:pt>
                <c:pt idx="53">
                  <c:v>42796</c:v>
                </c:pt>
                <c:pt idx="54">
                  <c:v>42797</c:v>
                </c:pt>
                <c:pt idx="55">
                  <c:v>42800</c:v>
                </c:pt>
                <c:pt idx="56">
                  <c:v>42801</c:v>
                </c:pt>
                <c:pt idx="57">
                  <c:v>42802</c:v>
                </c:pt>
                <c:pt idx="58">
                  <c:v>42803</c:v>
                </c:pt>
                <c:pt idx="59">
                  <c:v>42804</c:v>
                </c:pt>
                <c:pt idx="60">
                  <c:v>42808</c:v>
                </c:pt>
                <c:pt idx="61">
                  <c:v>42809</c:v>
                </c:pt>
                <c:pt idx="62">
                  <c:v>42810</c:v>
                </c:pt>
                <c:pt idx="63">
                  <c:v>42811</c:v>
                </c:pt>
                <c:pt idx="64">
                  <c:v>42814</c:v>
                </c:pt>
                <c:pt idx="65">
                  <c:v>42815</c:v>
                </c:pt>
                <c:pt idx="66">
                  <c:v>42816</c:v>
                </c:pt>
                <c:pt idx="67">
                  <c:v>42817</c:v>
                </c:pt>
                <c:pt idx="68">
                  <c:v>42818</c:v>
                </c:pt>
                <c:pt idx="69">
                  <c:v>42821</c:v>
                </c:pt>
                <c:pt idx="70">
                  <c:v>42822</c:v>
                </c:pt>
                <c:pt idx="71">
                  <c:v>42823</c:v>
                </c:pt>
                <c:pt idx="72">
                  <c:v>42824</c:v>
                </c:pt>
                <c:pt idx="73">
                  <c:v>42825</c:v>
                </c:pt>
                <c:pt idx="74">
                  <c:v>42828</c:v>
                </c:pt>
                <c:pt idx="75">
                  <c:v>42830</c:v>
                </c:pt>
                <c:pt idx="76">
                  <c:v>42831</c:v>
                </c:pt>
                <c:pt idx="77">
                  <c:v>42832</c:v>
                </c:pt>
                <c:pt idx="78">
                  <c:v>42835</c:v>
                </c:pt>
                <c:pt idx="79">
                  <c:v>42836</c:v>
                </c:pt>
                <c:pt idx="80">
                  <c:v>42837</c:v>
                </c:pt>
                <c:pt idx="81">
                  <c:v>42838</c:v>
                </c:pt>
                <c:pt idx="82">
                  <c:v>42842</c:v>
                </c:pt>
                <c:pt idx="83">
                  <c:v>42843</c:v>
                </c:pt>
                <c:pt idx="84">
                  <c:v>42844</c:v>
                </c:pt>
                <c:pt idx="85">
                  <c:v>42845</c:v>
                </c:pt>
                <c:pt idx="86">
                  <c:v>42846</c:v>
                </c:pt>
                <c:pt idx="87">
                  <c:v>42849</c:v>
                </c:pt>
                <c:pt idx="88">
                  <c:v>42850</c:v>
                </c:pt>
                <c:pt idx="89">
                  <c:v>42851</c:v>
                </c:pt>
                <c:pt idx="90">
                  <c:v>42852</c:v>
                </c:pt>
                <c:pt idx="91">
                  <c:v>42853</c:v>
                </c:pt>
                <c:pt idx="92">
                  <c:v>42857</c:v>
                </c:pt>
                <c:pt idx="93">
                  <c:v>42858</c:v>
                </c:pt>
                <c:pt idx="94">
                  <c:v>42859</c:v>
                </c:pt>
                <c:pt idx="95">
                  <c:v>42860</c:v>
                </c:pt>
                <c:pt idx="96">
                  <c:v>42863</c:v>
                </c:pt>
                <c:pt idx="97">
                  <c:v>42864</c:v>
                </c:pt>
                <c:pt idx="98">
                  <c:v>42865</c:v>
                </c:pt>
                <c:pt idx="99">
                  <c:v>42866</c:v>
                </c:pt>
                <c:pt idx="100">
                  <c:v>42867</c:v>
                </c:pt>
                <c:pt idx="101">
                  <c:v>42870</c:v>
                </c:pt>
                <c:pt idx="102">
                  <c:v>42871</c:v>
                </c:pt>
                <c:pt idx="103">
                  <c:v>42872</c:v>
                </c:pt>
                <c:pt idx="104">
                  <c:v>42873</c:v>
                </c:pt>
                <c:pt idx="105">
                  <c:v>42874</c:v>
                </c:pt>
                <c:pt idx="106">
                  <c:v>42877</c:v>
                </c:pt>
                <c:pt idx="107">
                  <c:v>42878</c:v>
                </c:pt>
                <c:pt idx="108">
                  <c:v>42879</c:v>
                </c:pt>
                <c:pt idx="109">
                  <c:v>42880</c:v>
                </c:pt>
                <c:pt idx="110">
                  <c:v>42881</c:v>
                </c:pt>
                <c:pt idx="111">
                  <c:v>42884</c:v>
                </c:pt>
                <c:pt idx="112">
                  <c:v>42885</c:v>
                </c:pt>
                <c:pt idx="113">
                  <c:v>42886</c:v>
                </c:pt>
                <c:pt idx="114">
                  <c:v>42887</c:v>
                </c:pt>
                <c:pt idx="115">
                  <c:v>42888</c:v>
                </c:pt>
                <c:pt idx="116">
                  <c:v>42891</c:v>
                </c:pt>
                <c:pt idx="117">
                  <c:v>42892</c:v>
                </c:pt>
                <c:pt idx="118">
                  <c:v>42893</c:v>
                </c:pt>
                <c:pt idx="119">
                  <c:v>42894</c:v>
                </c:pt>
                <c:pt idx="120">
                  <c:v>42895</c:v>
                </c:pt>
                <c:pt idx="121">
                  <c:v>42898</c:v>
                </c:pt>
                <c:pt idx="122">
                  <c:v>42899</c:v>
                </c:pt>
                <c:pt idx="123">
                  <c:v>42900</c:v>
                </c:pt>
                <c:pt idx="124">
                  <c:v>42901</c:v>
                </c:pt>
                <c:pt idx="125">
                  <c:v>42902</c:v>
                </c:pt>
                <c:pt idx="126">
                  <c:v>42905</c:v>
                </c:pt>
                <c:pt idx="127">
                  <c:v>42906</c:v>
                </c:pt>
                <c:pt idx="128">
                  <c:v>42907</c:v>
                </c:pt>
                <c:pt idx="129">
                  <c:v>42908</c:v>
                </c:pt>
                <c:pt idx="130">
                  <c:v>42909</c:v>
                </c:pt>
                <c:pt idx="131">
                  <c:v>42913</c:v>
                </c:pt>
                <c:pt idx="132">
                  <c:v>42914</c:v>
                </c:pt>
                <c:pt idx="133">
                  <c:v>42915</c:v>
                </c:pt>
                <c:pt idx="134">
                  <c:v>42916</c:v>
                </c:pt>
                <c:pt idx="135">
                  <c:v>42919</c:v>
                </c:pt>
                <c:pt idx="136">
                  <c:v>42920</c:v>
                </c:pt>
                <c:pt idx="137">
                  <c:v>42921</c:v>
                </c:pt>
                <c:pt idx="138">
                  <c:v>42922</c:v>
                </c:pt>
                <c:pt idx="139">
                  <c:v>42923</c:v>
                </c:pt>
                <c:pt idx="140">
                  <c:v>42926</c:v>
                </c:pt>
                <c:pt idx="141">
                  <c:v>42927</c:v>
                </c:pt>
                <c:pt idx="142">
                  <c:v>42928</c:v>
                </c:pt>
                <c:pt idx="143">
                  <c:v>42929</c:v>
                </c:pt>
                <c:pt idx="144">
                  <c:v>42930</c:v>
                </c:pt>
                <c:pt idx="145">
                  <c:v>42933</c:v>
                </c:pt>
                <c:pt idx="146">
                  <c:v>42934</c:v>
                </c:pt>
                <c:pt idx="147">
                  <c:v>42935</c:v>
                </c:pt>
                <c:pt idx="148">
                  <c:v>42936</c:v>
                </c:pt>
                <c:pt idx="149">
                  <c:v>42937</c:v>
                </c:pt>
                <c:pt idx="150">
                  <c:v>42940</c:v>
                </c:pt>
                <c:pt idx="151">
                  <c:v>42941</c:v>
                </c:pt>
                <c:pt idx="152">
                  <c:v>42942</c:v>
                </c:pt>
                <c:pt idx="153">
                  <c:v>42943</c:v>
                </c:pt>
                <c:pt idx="154">
                  <c:v>42944</c:v>
                </c:pt>
                <c:pt idx="155">
                  <c:v>42947</c:v>
                </c:pt>
                <c:pt idx="156">
                  <c:v>42948</c:v>
                </c:pt>
                <c:pt idx="157">
                  <c:v>42949</c:v>
                </c:pt>
                <c:pt idx="158">
                  <c:v>42950</c:v>
                </c:pt>
                <c:pt idx="159">
                  <c:v>42951</c:v>
                </c:pt>
                <c:pt idx="160">
                  <c:v>42954</c:v>
                </c:pt>
                <c:pt idx="161">
                  <c:v>42955</c:v>
                </c:pt>
                <c:pt idx="162">
                  <c:v>42956</c:v>
                </c:pt>
                <c:pt idx="163">
                  <c:v>42957</c:v>
                </c:pt>
                <c:pt idx="164">
                  <c:v>42958</c:v>
                </c:pt>
                <c:pt idx="165">
                  <c:v>42961</c:v>
                </c:pt>
                <c:pt idx="166">
                  <c:v>42963</c:v>
                </c:pt>
                <c:pt idx="167">
                  <c:v>42964</c:v>
                </c:pt>
                <c:pt idx="168">
                  <c:v>42965</c:v>
                </c:pt>
                <c:pt idx="169">
                  <c:v>42968</c:v>
                </c:pt>
                <c:pt idx="170">
                  <c:v>42969</c:v>
                </c:pt>
                <c:pt idx="171">
                  <c:v>42970</c:v>
                </c:pt>
                <c:pt idx="172">
                  <c:v>42971</c:v>
                </c:pt>
                <c:pt idx="173">
                  <c:v>42975</c:v>
                </c:pt>
                <c:pt idx="174">
                  <c:v>42976</c:v>
                </c:pt>
                <c:pt idx="175">
                  <c:v>42977</c:v>
                </c:pt>
                <c:pt idx="176">
                  <c:v>42978</c:v>
                </c:pt>
                <c:pt idx="177">
                  <c:v>42979</c:v>
                </c:pt>
                <c:pt idx="178">
                  <c:v>42982</c:v>
                </c:pt>
                <c:pt idx="179">
                  <c:v>42983</c:v>
                </c:pt>
                <c:pt idx="180">
                  <c:v>42984</c:v>
                </c:pt>
                <c:pt idx="181">
                  <c:v>42985</c:v>
                </c:pt>
                <c:pt idx="182">
                  <c:v>42986</c:v>
                </c:pt>
                <c:pt idx="183">
                  <c:v>42989</c:v>
                </c:pt>
                <c:pt idx="184">
                  <c:v>42990</c:v>
                </c:pt>
                <c:pt idx="185">
                  <c:v>42991</c:v>
                </c:pt>
                <c:pt idx="186">
                  <c:v>42992</c:v>
                </c:pt>
                <c:pt idx="187">
                  <c:v>42993</c:v>
                </c:pt>
                <c:pt idx="188">
                  <c:v>42996</c:v>
                </c:pt>
                <c:pt idx="189">
                  <c:v>42997</c:v>
                </c:pt>
                <c:pt idx="190">
                  <c:v>42998</c:v>
                </c:pt>
                <c:pt idx="191">
                  <c:v>42999</c:v>
                </c:pt>
                <c:pt idx="192">
                  <c:v>43000</c:v>
                </c:pt>
                <c:pt idx="193">
                  <c:v>43003</c:v>
                </c:pt>
                <c:pt idx="194">
                  <c:v>43004</c:v>
                </c:pt>
                <c:pt idx="195">
                  <c:v>43005</c:v>
                </c:pt>
                <c:pt idx="196">
                  <c:v>43006</c:v>
                </c:pt>
                <c:pt idx="197">
                  <c:v>43007</c:v>
                </c:pt>
                <c:pt idx="198">
                  <c:v>43011</c:v>
                </c:pt>
                <c:pt idx="199">
                  <c:v>43012</c:v>
                </c:pt>
                <c:pt idx="200">
                  <c:v>43013</c:v>
                </c:pt>
                <c:pt idx="201">
                  <c:v>43014</c:v>
                </c:pt>
                <c:pt idx="202">
                  <c:v>43017</c:v>
                </c:pt>
                <c:pt idx="203">
                  <c:v>43018</c:v>
                </c:pt>
                <c:pt idx="204">
                  <c:v>43019</c:v>
                </c:pt>
                <c:pt idx="205">
                  <c:v>43020</c:v>
                </c:pt>
                <c:pt idx="206">
                  <c:v>43021</c:v>
                </c:pt>
                <c:pt idx="207">
                  <c:v>43024</c:v>
                </c:pt>
                <c:pt idx="208">
                  <c:v>43025</c:v>
                </c:pt>
                <c:pt idx="209">
                  <c:v>43026</c:v>
                </c:pt>
                <c:pt idx="210">
                  <c:v>43027</c:v>
                </c:pt>
                <c:pt idx="211">
                  <c:v>43031</c:v>
                </c:pt>
                <c:pt idx="212">
                  <c:v>43032</c:v>
                </c:pt>
                <c:pt idx="213">
                  <c:v>43033</c:v>
                </c:pt>
                <c:pt idx="214">
                  <c:v>43034</c:v>
                </c:pt>
                <c:pt idx="215">
                  <c:v>43035</c:v>
                </c:pt>
                <c:pt idx="216">
                  <c:v>43038</c:v>
                </c:pt>
                <c:pt idx="217">
                  <c:v>43039</c:v>
                </c:pt>
                <c:pt idx="218">
                  <c:v>43040</c:v>
                </c:pt>
                <c:pt idx="219">
                  <c:v>43041</c:v>
                </c:pt>
                <c:pt idx="220">
                  <c:v>43042</c:v>
                </c:pt>
                <c:pt idx="221">
                  <c:v>43045</c:v>
                </c:pt>
                <c:pt idx="222">
                  <c:v>43046</c:v>
                </c:pt>
                <c:pt idx="223">
                  <c:v>43047</c:v>
                </c:pt>
                <c:pt idx="224">
                  <c:v>43048</c:v>
                </c:pt>
                <c:pt idx="225">
                  <c:v>43049</c:v>
                </c:pt>
                <c:pt idx="226">
                  <c:v>43052</c:v>
                </c:pt>
                <c:pt idx="227">
                  <c:v>43053</c:v>
                </c:pt>
                <c:pt idx="228">
                  <c:v>43054</c:v>
                </c:pt>
                <c:pt idx="229">
                  <c:v>43055</c:v>
                </c:pt>
                <c:pt idx="230">
                  <c:v>43056</c:v>
                </c:pt>
                <c:pt idx="231">
                  <c:v>43059</c:v>
                </c:pt>
                <c:pt idx="232">
                  <c:v>43060</c:v>
                </c:pt>
                <c:pt idx="233">
                  <c:v>43061</c:v>
                </c:pt>
                <c:pt idx="234">
                  <c:v>43062</c:v>
                </c:pt>
                <c:pt idx="235">
                  <c:v>43063</c:v>
                </c:pt>
                <c:pt idx="236">
                  <c:v>43066</c:v>
                </c:pt>
                <c:pt idx="237">
                  <c:v>43067</c:v>
                </c:pt>
                <c:pt idx="238">
                  <c:v>43068</c:v>
                </c:pt>
                <c:pt idx="239">
                  <c:v>43069</c:v>
                </c:pt>
                <c:pt idx="240">
                  <c:v>43070</c:v>
                </c:pt>
                <c:pt idx="241">
                  <c:v>43073</c:v>
                </c:pt>
                <c:pt idx="242">
                  <c:v>43074</c:v>
                </c:pt>
                <c:pt idx="243">
                  <c:v>43075</c:v>
                </c:pt>
                <c:pt idx="244">
                  <c:v>43076</c:v>
                </c:pt>
                <c:pt idx="245">
                  <c:v>43077</c:v>
                </c:pt>
                <c:pt idx="246">
                  <c:v>43080</c:v>
                </c:pt>
                <c:pt idx="247">
                  <c:v>43081</c:v>
                </c:pt>
                <c:pt idx="248">
                  <c:v>43082</c:v>
                </c:pt>
                <c:pt idx="249">
                  <c:v>43083</c:v>
                </c:pt>
                <c:pt idx="250">
                  <c:v>43084</c:v>
                </c:pt>
                <c:pt idx="251">
                  <c:v>43087</c:v>
                </c:pt>
                <c:pt idx="252">
                  <c:v>43088</c:v>
                </c:pt>
                <c:pt idx="253">
                  <c:v>43089</c:v>
                </c:pt>
                <c:pt idx="254">
                  <c:v>43090</c:v>
                </c:pt>
                <c:pt idx="255">
                  <c:v>43091</c:v>
                </c:pt>
                <c:pt idx="256">
                  <c:v>43095</c:v>
                </c:pt>
                <c:pt idx="257">
                  <c:v>43096</c:v>
                </c:pt>
                <c:pt idx="258">
                  <c:v>43097</c:v>
                </c:pt>
                <c:pt idx="259">
                  <c:v>43098</c:v>
                </c:pt>
                <c:pt idx="260">
                  <c:v>43101</c:v>
                </c:pt>
                <c:pt idx="261">
                  <c:v>43102</c:v>
                </c:pt>
                <c:pt idx="262">
                  <c:v>43103</c:v>
                </c:pt>
                <c:pt idx="263">
                  <c:v>43104</c:v>
                </c:pt>
                <c:pt idx="264">
                  <c:v>43105</c:v>
                </c:pt>
                <c:pt idx="265">
                  <c:v>43108</c:v>
                </c:pt>
                <c:pt idx="266">
                  <c:v>43109</c:v>
                </c:pt>
                <c:pt idx="267">
                  <c:v>43110</c:v>
                </c:pt>
                <c:pt idx="268">
                  <c:v>43111</c:v>
                </c:pt>
                <c:pt idx="269">
                  <c:v>43112</c:v>
                </c:pt>
                <c:pt idx="270">
                  <c:v>43115</c:v>
                </c:pt>
                <c:pt idx="271">
                  <c:v>43116</c:v>
                </c:pt>
                <c:pt idx="272">
                  <c:v>43117</c:v>
                </c:pt>
                <c:pt idx="273">
                  <c:v>43118</c:v>
                </c:pt>
                <c:pt idx="274">
                  <c:v>43119</c:v>
                </c:pt>
                <c:pt idx="275">
                  <c:v>43122</c:v>
                </c:pt>
                <c:pt idx="276">
                  <c:v>43123</c:v>
                </c:pt>
                <c:pt idx="277">
                  <c:v>43124</c:v>
                </c:pt>
                <c:pt idx="278">
                  <c:v>43125</c:v>
                </c:pt>
                <c:pt idx="279">
                  <c:v>43129</c:v>
                </c:pt>
                <c:pt idx="280">
                  <c:v>43130</c:v>
                </c:pt>
                <c:pt idx="281">
                  <c:v>43131</c:v>
                </c:pt>
                <c:pt idx="282">
                  <c:v>43132</c:v>
                </c:pt>
                <c:pt idx="283">
                  <c:v>43133</c:v>
                </c:pt>
                <c:pt idx="284">
                  <c:v>43136</c:v>
                </c:pt>
                <c:pt idx="285">
                  <c:v>43137</c:v>
                </c:pt>
                <c:pt idx="286">
                  <c:v>43138</c:v>
                </c:pt>
                <c:pt idx="287">
                  <c:v>43139</c:v>
                </c:pt>
                <c:pt idx="288">
                  <c:v>43140</c:v>
                </c:pt>
                <c:pt idx="289">
                  <c:v>43143</c:v>
                </c:pt>
                <c:pt idx="290">
                  <c:v>43145</c:v>
                </c:pt>
                <c:pt idx="291">
                  <c:v>43146</c:v>
                </c:pt>
                <c:pt idx="292">
                  <c:v>43147</c:v>
                </c:pt>
                <c:pt idx="293">
                  <c:v>43150</c:v>
                </c:pt>
                <c:pt idx="294">
                  <c:v>43151</c:v>
                </c:pt>
                <c:pt idx="295">
                  <c:v>43152</c:v>
                </c:pt>
                <c:pt idx="296">
                  <c:v>43153</c:v>
                </c:pt>
                <c:pt idx="297">
                  <c:v>43154</c:v>
                </c:pt>
                <c:pt idx="298">
                  <c:v>43157</c:v>
                </c:pt>
                <c:pt idx="299">
                  <c:v>43158</c:v>
                </c:pt>
                <c:pt idx="300">
                  <c:v>43159</c:v>
                </c:pt>
                <c:pt idx="301">
                  <c:v>43160</c:v>
                </c:pt>
                <c:pt idx="302">
                  <c:v>43164</c:v>
                </c:pt>
                <c:pt idx="303">
                  <c:v>43165</c:v>
                </c:pt>
                <c:pt idx="304">
                  <c:v>43166</c:v>
                </c:pt>
                <c:pt idx="305">
                  <c:v>43167</c:v>
                </c:pt>
                <c:pt idx="306">
                  <c:v>43168</c:v>
                </c:pt>
                <c:pt idx="307">
                  <c:v>43171</c:v>
                </c:pt>
                <c:pt idx="308">
                  <c:v>43172</c:v>
                </c:pt>
                <c:pt idx="309">
                  <c:v>43173</c:v>
                </c:pt>
                <c:pt idx="310">
                  <c:v>43174</c:v>
                </c:pt>
                <c:pt idx="311">
                  <c:v>43175</c:v>
                </c:pt>
                <c:pt idx="312">
                  <c:v>43178</c:v>
                </c:pt>
                <c:pt idx="313">
                  <c:v>43179</c:v>
                </c:pt>
                <c:pt idx="314">
                  <c:v>43180</c:v>
                </c:pt>
                <c:pt idx="315">
                  <c:v>43181</c:v>
                </c:pt>
                <c:pt idx="316">
                  <c:v>43182</c:v>
                </c:pt>
                <c:pt idx="317">
                  <c:v>43185</c:v>
                </c:pt>
                <c:pt idx="318">
                  <c:v>43186</c:v>
                </c:pt>
                <c:pt idx="319">
                  <c:v>43187</c:v>
                </c:pt>
                <c:pt idx="320">
                  <c:v>43192</c:v>
                </c:pt>
                <c:pt idx="321">
                  <c:v>43193</c:v>
                </c:pt>
                <c:pt idx="322">
                  <c:v>43194</c:v>
                </c:pt>
                <c:pt idx="323">
                  <c:v>43195</c:v>
                </c:pt>
                <c:pt idx="324">
                  <c:v>43196</c:v>
                </c:pt>
                <c:pt idx="325">
                  <c:v>43199</c:v>
                </c:pt>
                <c:pt idx="326">
                  <c:v>43200</c:v>
                </c:pt>
                <c:pt idx="327">
                  <c:v>43201</c:v>
                </c:pt>
                <c:pt idx="328">
                  <c:v>43202</c:v>
                </c:pt>
                <c:pt idx="329">
                  <c:v>43203</c:v>
                </c:pt>
                <c:pt idx="330">
                  <c:v>43206</c:v>
                </c:pt>
                <c:pt idx="331">
                  <c:v>43207</c:v>
                </c:pt>
                <c:pt idx="332">
                  <c:v>43208</c:v>
                </c:pt>
                <c:pt idx="333">
                  <c:v>43209</c:v>
                </c:pt>
                <c:pt idx="334">
                  <c:v>43210</c:v>
                </c:pt>
                <c:pt idx="335">
                  <c:v>43213</c:v>
                </c:pt>
                <c:pt idx="336">
                  <c:v>43214</c:v>
                </c:pt>
                <c:pt idx="337">
                  <c:v>43215</c:v>
                </c:pt>
                <c:pt idx="338">
                  <c:v>43216</c:v>
                </c:pt>
                <c:pt idx="339">
                  <c:v>43217</c:v>
                </c:pt>
                <c:pt idx="340">
                  <c:v>43220</c:v>
                </c:pt>
                <c:pt idx="341">
                  <c:v>43222</c:v>
                </c:pt>
                <c:pt idx="342">
                  <c:v>43223</c:v>
                </c:pt>
                <c:pt idx="343">
                  <c:v>43224</c:v>
                </c:pt>
                <c:pt idx="344">
                  <c:v>43227</c:v>
                </c:pt>
                <c:pt idx="345">
                  <c:v>43228</c:v>
                </c:pt>
                <c:pt idx="346">
                  <c:v>43229</c:v>
                </c:pt>
                <c:pt idx="347">
                  <c:v>43230</c:v>
                </c:pt>
                <c:pt idx="348">
                  <c:v>43231</c:v>
                </c:pt>
                <c:pt idx="349">
                  <c:v>43234</c:v>
                </c:pt>
                <c:pt idx="350">
                  <c:v>43235</c:v>
                </c:pt>
                <c:pt idx="351">
                  <c:v>43236</c:v>
                </c:pt>
                <c:pt idx="352">
                  <c:v>43237</c:v>
                </c:pt>
                <c:pt idx="353">
                  <c:v>43238</c:v>
                </c:pt>
                <c:pt idx="354">
                  <c:v>43241</c:v>
                </c:pt>
                <c:pt idx="355">
                  <c:v>43242</c:v>
                </c:pt>
                <c:pt idx="356">
                  <c:v>43243</c:v>
                </c:pt>
                <c:pt idx="357">
                  <c:v>43244</c:v>
                </c:pt>
                <c:pt idx="358">
                  <c:v>43245</c:v>
                </c:pt>
                <c:pt idx="359">
                  <c:v>43248</c:v>
                </c:pt>
                <c:pt idx="360">
                  <c:v>43249</c:v>
                </c:pt>
                <c:pt idx="361">
                  <c:v>43250</c:v>
                </c:pt>
                <c:pt idx="362">
                  <c:v>43251</c:v>
                </c:pt>
                <c:pt idx="363">
                  <c:v>43252</c:v>
                </c:pt>
                <c:pt idx="364">
                  <c:v>43255</c:v>
                </c:pt>
                <c:pt idx="365">
                  <c:v>43256</c:v>
                </c:pt>
                <c:pt idx="366">
                  <c:v>43257</c:v>
                </c:pt>
                <c:pt idx="367">
                  <c:v>43258</c:v>
                </c:pt>
                <c:pt idx="368">
                  <c:v>43259</c:v>
                </c:pt>
                <c:pt idx="369">
                  <c:v>43262</c:v>
                </c:pt>
                <c:pt idx="370">
                  <c:v>43263</c:v>
                </c:pt>
                <c:pt idx="371">
                  <c:v>43264</c:v>
                </c:pt>
                <c:pt idx="372">
                  <c:v>43265</c:v>
                </c:pt>
                <c:pt idx="373">
                  <c:v>43266</c:v>
                </c:pt>
                <c:pt idx="374">
                  <c:v>43269</c:v>
                </c:pt>
                <c:pt idx="375">
                  <c:v>43270</c:v>
                </c:pt>
                <c:pt idx="376">
                  <c:v>43271</c:v>
                </c:pt>
                <c:pt idx="377">
                  <c:v>43272</c:v>
                </c:pt>
                <c:pt idx="378">
                  <c:v>43273</c:v>
                </c:pt>
                <c:pt idx="379">
                  <c:v>43276</c:v>
                </c:pt>
                <c:pt idx="380">
                  <c:v>43277</c:v>
                </c:pt>
                <c:pt idx="381">
                  <c:v>43278</c:v>
                </c:pt>
                <c:pt idx="382">
                  <c:v>43279</c:v>
                </c:pt>
                <c:pt idx="383">
                  <c:v>43280</c:v>
                </c:pt>
                <c:pt idx="384">
                  <c:v>43283</c:v>
                </c:pt>
                <c:pt idx="385">
                  <c:v>43284</c:v>
                </c:pt>
                <c:pt idx="386">
                  <c:v>43285</c:v>
                </c:pt>
                <c:pt idx="387">
                  <c:v>43286</c:v>
                </c:pt>
                <c:pt idx="388">
                  <c:v>43287</c:v>
                </c:pt>
                <c:pt idx="389">
                  <c:v>43290</c:v>
                </c:pt>
                <c:pt idx="390">
                  <c:v>43291</c:v>
                </c:pt>
                <c:pt idx="391">
                  <c:v>43292</c:v>
                </c:pt>
                <c:pt idx="392">
                  <c:v>43293</c:v>
                </c:pt>
                <c:pt idx="393">
                  <c:v>43294</c:v>
                </c:pt>
                <c:pt idx="394">
                  <c:v>43297</c:v>
                </c:pt>
                <c:pt idx="395">
                  <c:v>43298</c:v>
                </c:pt>
                <c:pt idx="396">
                  <c:v>43299</c:v>
                </c:pt>
                <c:pt idx="397">
                  <c:v>43300</c:v>
                </c:pt>
                <c:pt idx="398">
                  <c:v>43301</c:v>
                </c:pt>
                <c:pt idx="399">
                  <c:v>43304</c:v>
                </c:pt>
                <c:pt idx="400">
                  <c:v>43305</c:v>
                </c:pt>
                <c:pt idx="401">
                  <c:v>43306</c:v>
                </c:pt>
                <c:pt idx="402">
                  <c:v>43307</c:v>
                </c:pt>
                <c:pt idx="403">
                  <c:v>43308</c:v>
                </c:pt>
                <c:pt idx="404">
                  <c:v>43311</c:v>
                </c:pt>
                <c:pt idx="405">
                  <c:v>43312</c:v>
                </c:pt>
                <c:pt idx="406">
                  <c:v>43313</c:v>
                </c:pt>
                <c:pt idx="407">
                  <c:v>43314</c:v>
                </c:pt>
                <c:pt idx="408">
                  <c:v>43315</c:v>
                </c:pt>
                <c:pt idx="409">
                  <c:v>43318</c:v>
                </c:pt>
                <c:pt idx="410">
                  <c:v>43319</c:v>
                </c:pt>
                <c:pt idx="411">
                  <c:v>43320</c:v>
                </c:pt>
                <c:pt idx="412">
                  <c:v>43321</c:v>
                </c:pt>
                <c:pt idx="413">
                  <c:v>43322</c:v>
                </c:pt>
                <c:pt idx="414">
                  <c:v>43325</c:v>
                </c:pt>
                <c:pt idx="415">
                  <c:v>43326</c:v>
                </c:pt>
                <c:pt idx="416">
                  <c:v>43328</c:v>
                </c:pt>
                <c:pt idx="417">
                  <c:v>43329</c:v>
                </c:pt>
                <c:pt idx="418">
                  <c:v>43332</c:v>
                </c:pt>
                <c:pt idx="419">
                  <c:v>43333</c:v>
                </c:pt>
                <c:pt idx="420">
                  <c:v>43335</c:v>
                </c:pt>
                <c:pt idx="421">
                  <c:v>43336</c:v>
                </c:pt>
                <c:pt idx="422">
                  <c:v>43339</c:v>
                </c:pt>
                <c:pt idx="423">
                  <c:v>43340</c:v>
                </c:pt>
                <c:pt idx="424">
                  <c:v>43341</c:v>
                </c:pt>
                <c:pt idx="425">
                  <c:v>43342</c:v>
                </c:pt>
                <c:pt idx="426">
                  <c:v>43343</c:v>
                </c:pt>
                <c:pt idx="427">
                  <c:v>43346</c:v>
                </c:pt>
                <c:pt idx="428">
                  <c:v>43347</c:v>
                </c:pt>
                <c:pt idx="429">
                  <c:v>43348</c:v>
                </c:pt>
                <c:pt idx="430">
                  <c:v>43349</c:v>
                </c:pt>
                <c:pt idx="431">
                  <c:v>43350</c:v>
                </c:pt>
                <c:pt idx="432">
                  <c:v>43353</c:v>
                </c:pt>
                <c:pt idx="433">
                  <c:v>43354</c:v>
                </c:pt>
                <c:pt idx="434">
                  <c:v>43355</c:v>
                </c:pt>
                <c:pt idx="435">
                  <c:v>43357</c:v>
                </c:pt>
                <c:pt idx="436">
                  <c:v>43360</c:v>
                </c:pt>
                <c:pt idx="437">
                  <c:v>43361</c:v>
                </c:pt>
                <c:pt idx="438">
                  <c:v>43362</c:v>
                </c:pt>
                <c:pt idx="439">
                  <c:v>43364</c:v>
                </c:pt>
                <c:pt idx="440">
                  <c:v>43367</c:v>
                </c:pt>
                <c:pt idx="441">
                  <c:v>43368</c:v>
                </c:pt>
                <c:pt idx="442">
                  <c:v>43369</c:v>
                </c:pt>
                <c:pt idx="443">
                  <c:v>43370</c:v>
                </c:pt>
                <c:pt idx="444">
                  <c:v>43371</c:v>
                </c:pt>
                <c:pt idx="445">
                  <c:v>43374</c:v>
                </c:pt>
                <c:pt idx="446">
                  <c:v>43376</c:v>
                </c:pt>
                <c:pt idx="447">
                  <c:v>43377</c:v>
                </c:pt>
                <c:pt idx="448">
                  <c:v>43378</c:v>
                </c:pt>
                <c:pt idx="449">
                  <c:v>43381</c:v>
                </c:pt>
                <c:pt idx="450">
                  <c:v>43382</c:v>
                </c:pt>
                <c:pt idx="451">
                  <c:v>43383</c:v>
                </c:pt>
                <c:pt idx="452">
                  <c:v>43384</c:v>
                </c:pt>
                <c:pt idx="453">
                  <c:v>43385</c:v>
                </c:pt>
                <c:pt idx="454">
                  <c:v>43388</c:v>
                </c:pt>
                <c:pt idx="455">
                  <c:v>43389</c:v>
                </c:pt>
                <c:pt idx="456">
                  <c:v>43390</c:v>
                </c:pt>
                <c:pt idx="457">
                  <c:v>43392</c:v>
                </c:pt>
                <c:pt idx="458">
                  <c:v>43395</c:v>
                </c:pt>
                <c:pt idx="459">
                  <c:v>43396</c:v>
                </c:pt>
                <c:pt idx="460">
                  <c:v>43397</c:v>
                </c:pt>
                <c:pt idx="461">
                  <c:v>43398</c:v>
                </c:pt>
                <c:pt idx="462">
                  <c:v>43399</c:v>
                </c:pt>
                <c:pt idx="463">
                  <c:v>43402</c:v>
                </c:pt>
                <c:pt idx="464">
                  <c:v>43403</c:v>
                </c:pt>
                <c:pt idx="465">
                  <c:v>43404</c:v>
                </c:pt>
                <c:pt idx="466">
                  <c:v>43405</c:v>
                </c:pt>
                <c:pt idx="467">
                  <c:v>43406</c:v>
                </c:pt>
                <c:pt idx="468">
                  <c:v>43409</c:v>
                </c:pt>
                <c:pt idx="469">
                  <c:v>43410</c:v>
                </c:pt>
                <c:pt idx="470">
                  <c:v>43411</c:v>
                </c:pt>
                <c:pt idx="471">
                  <c:v>43413</c:v>
                </c:pt>
                <c:pt idx="472">
                  <c:v>43416</c:v>
                </c:pt>
                <c:pt idx="473">
                  <c:v>43417</c:v>
                </c:pt>
                <c:pt idx="474">
                  <c:v>43418</c:v>
                </c:pt>
                <c:pt idx="475">
                  <c:v>43419</c:v>
                </c:pt>
                <c:pt idx="476">
                  <c:v>43420</c:v>
                </c:pt>
                <c:pt idx="477">
                  <c:v>43423</c:v>
                </c:pt>
                <c:pt idx="478">
                  <c:v>43425</c:v>
                </c:pt>
                <c:pt idx="479">
                  <c:v>43426</c:v>
                </c:pt>
                <c:pt idx="480">
                  <c:v>43430</c:v>
                </c:pt>
                <c:pt idx="481">
                  <c:v>43431</c:v>
                </c:pt>
                <c:pt idx="482">
                  <c:v>43432</c:v>
                </c:pt>
                <c:pt idx="483">
                  <c:v>43433</c:v>
                </c:pt>
                <c:pt idx="484">
                  <c:v>43434</c:v>
                </c:pt>
                <c:pt idx="485">
                  <c:v>43437</c:v>
                </c:pt>
                <c:pt idx="486">
                  <c:v>43438</c:v>
                </c:pt>
                <c:pt idx="487">
                  <c:v>43439</c:v>
                </c:pt>
                <c:pt idx="488">
                  <c:v>43440</c:v>
                </c:pt>
                <c:pt idx="489">
                  <c:v>43441</c:v>
                </c:pt>
                <c:pt idx="490">
                  <c:v>43444</c:v>
                </c:pt>
                <c:pt idx="491">
                  <c:v>43445</c:v>
                </c:pt>
                <c:pt idx="492">
                  <c:v>43446</c:v>
                </c:pt>
                <c:pt idx="493">
                  <c:v>43447</c:v>
                </c:pt>
                <c:pt idx="494">
                  <c:v>43448</c:v>
                </c:pt>
                <c:pt idx="495">
                  <c:v>43451</c:v>
                </c:pt>
                <c:pt idx="496">
                  <c:v>43452</c:v>
                </c:pt>
                <c:pt idx="497">
                  <c:v>43453</c:v>
                </c:pt>
                <c:pt idx="498">
                  <c:v>43454</c:v>
                </c:pt>
                <c:pt idx="499">
                  <c:v>43455</c:v>
                </c:pt>
                <c:pt idx="500">
                  <c:v>43458</c:v>
                </c:pt>
                <c:pt idx="501">
                  <c:v>43460</c:v>
                </c:pt>
                <c:pt idx="502">
                  <c:v>43461</c:v>
                </c:pt>
                <c:pt idx="503">
                  <c:v>43462</c:v>
                </c:pt>
                <c:pt idx="504">
                  <c:v>43465</c:v>
                </c:pt>
                <c:pt idx="505">
                  <c:v>43466</c:v>
                </c:pt>
                <c:pt idx="506">
                  <c:v>43467</c:v>
                </c:pt>
                <c:pt idx="507">
                  <c:v>43468</c:v>
                </c:pt>
                <c:pt idx="508">
                  <c:v>43469</c:v>
                </c:pt>
                <c:pt idx="509">
                  <c:v>43472</c:v>
                </c:pt>
                <c:pt idx="510">
                  <c:v>43473</c:v>
                </c:pt>
                <c:pt idx="511">
                  <c:v>43474</c:v>
                </c:pt>
                <c:pt idx="512">
                  <c:v>43475</c:v>
                </c:pt>
                <c:pt idx="513">
                  <c:v>43476</c:v>
                </c:pt>
                <c:pt idx="514">
                  <c:v>43479</c:v>
                </c:pt>
                <c:pt idx="515">
                  <c:v>43481</c:v>
                </c:pt>
                <c:pt idx="516">
                  <c:v>43482</c:v>
                </c:pt>
                <c:pt idx="517">
                  <c:v>43483</c:v>
                </c:pt>
                <c:pt idx="518">
                  <c:v>43486</c:v>
                </c:pt>
                <c:pt idx="519">
                  <c:v>43487</c:v>
                </c:pt>
                <c:pt idx="520">
                  <c:v>43488</c:v>
                </c:pt>
                <c:pt idx="521">
                  <c:v>43489</c:v>
                </c:pt>
                <c:pt idx="522">
                  <c:v>43490</c:v>
                </c:pt>
                <c:pt idx="523">
                  <c:v>43493</c:v>
                </c:pt>
                <c:pt idx="524">
                  <c:v>43494</c:v>
                </c:pt>
                <c:pt idx="525">
                  <c:v>43495</c:v>
                </c:pt>
                <c:pt idx="526">
                  <c:v>43496</c:v>
                </c:pt>
                <c:pt idx="527">
                  <c:v>43497</c:v>
                </c:pt>
                <c:pt idx="528">
                  <c:v>43500</c:v>
                </c:pt>
                <c:pt idx="529">
                  <c:v>43501</c:v>
                </c:pt>
                <c:pt idx="530">
                  <c:v>43502</c:v>
                </c:pt>
                <c:pt idx="531">
                  <c:v>43503</c:v>
                </c:pt>
                <c:pt idx="532">
                  <c:v>43504</c:v>
                </c:pt>
                <c:pt idx="533">
                  <c:v>43507</c:v>
                </c:pt>
                <c:pt idx="534">
                  <c:v>43508</c:v>
                </c:pt>
                <c:pt idx="535">
                  <c:v>43509</c:v>
                </c:pt>
                <c:pt idx="536">
                  <c:v>43510</c:v>
                </c:pt>
                <c:pt idx="537">
                  <c:v>43511</c:v>
                </c:pt>
                <c:pt idx="538">
                  <c:v>43514</c:v>
                </c:pt>
                <c:pt idx="539">
                  <c:v>43515</c:v>
                </c:pt>
                <c:pt idx="540">
                  <c:v>43516</c:v>
                </c:pt>
                <c:pt idx="541">
                  <c:v>43517</c:v>
                </c:pt>
                <c:pt idx="542">
                  <c:v>43518</c:v>
                </c:pt>
                <c:pt idx="543">
                  <c:v>43521</c:v>
                </c:pt>
                <c:pt idx="544">
                  <c:v>43522</c:v>
                </c:pt>
                <c:pt idx="545">
                  <c:v>43523</c:v>
                </c:pt>
                <c:pt idx="546">
                  <c:v>43524</c:v>
                </c:pt>
                <c:pt idx="547">
                  <c:v>43525</c:v>
                </c:pt>
                <c:pt idx="548">
                  <c:v>43529</c:v>
                </c:pt>
                <c:pt idx="549">
                  <c:v>43530</c:v>
                </c:pt>
                <c:pt idx="550">
                  <c:v>43531</c:v>
                </c:pt>
                <c:pt idx="551">
                  <c:v>43532</c:v>
                </c:pt>
                <c:pt idx="552">
                  <c:v>43535</c:v>
                </c:pt>
                <c:pt idx="553">
                  <c:v>43536</c:v>
                </c:pt>
                <c:pt idx="554">
                  <c:v>43537</c:v>
                </c:pt>
                <c:pt idx="555">
                  <c:v>43538</c:v>
                </c:pt>
                <c:pt idx="556">
                  <c:v>43539</c:v>
                </c:pt>
                <c:pt idx="557">
                  <c:v>43542</c:v>
                </c:pt>
                <c:pt idx="558">
                  <c:v>43543</c:v>
                </c:pt>
                <c:pt idx="559">
                  <c:v>43544</c:v>
                </c:pt>
                <c:pt idx="560">
                  <c:v>43546</c:v>
                </c:pt>
                <c:pt idx="561">
                  <c:v>43549</c:v>
                </c:pt>
                <c:pt idx="562">
                  <c:v>43550</c:v>
                </c:pt>
                <c:pt idx="563">
                  <c:v>43551</c:v>
                </c:pt>
                <c:pt idx="564">
                  <c:v>43552</c:v>
                </c:pt>
                <c:pt idx="565">
                  <c:v>43553</c:v>
                </c:pt>
                <c:pt idx="566">
                  <c:v>43556</c:v>
                </c:pt>
                <c:pt idx="567">
                  <c:v>43557</c:v>
                </c:pt>
                <c:pt idx="568">
                  <c:v>43558</c:v>
                </c:pt>
                <c:pt idx="569">
                  <c:v>43559</c:v>
                </c:pt>
                <c:pt idx="570">
                  <c:v>43560</c:v>
                </c:pt>
                <c:pt idx="571">
                  <c:v>43563</c:v>
                </c:pt>
                <c:pt idx="572">
                  <c:v>43564</c:v>
                </c:pt>
                <c:pt idx="573">
                  <c:v>43565</c:v>
                </c:pt>
                <c:pt idx="574">
                  <c:v>43566</c:v>
                </c:pt>
                <c:pt idx="575">
                  <c:v>43567</c:v>
                </c:pt>
                <c:pt idx="576">
                  <c:v>43570</c:v>
                </c:pt>
                <c:pt idx="577">
                  <c:v>43571</c:v>
                </c:pt>
                <c:pt idx="578">
                  <c:v>43573</c:v>
                </c:pt>
                <c:pt idx="579">
                  <c:v>43577</c:v>
                </c:pt>
                <c:pt idx="580">
                  <c:v>43578</c:v>
                </c:pt>
                <c:pt idx="581">
                  <c:v>43579</c:v>
                </c:pt>
                <c:pt idx="582">
                  <c:v>43580</c:v>
                </c:pt>
                <c:pt idx="583">
                  <c:v>43581</c:v>
                </c:pt>
                <c:pt idx="584">
                  <c:v>43585</c:v>
                </c:pt>
                <c:pt idx="585">
                  <c:v>43587</c:v>
                </c:pt>
                <c:pt idx="586">
                  <c:v>43588</c:v>
                </c:pt>
                <c:pt idx="587">
                  <c:v>43591</c:v>
                </c:pt>
                <c:pt idx="588">
                  <c:v>43592</c:v>
                </c:pt>
                <c:pt idx="589">
                  <c:v>43593</c:v>
                </c:pt>
                <c:pt idx="590">
                  <c:v>43594</c:v>
                </c:pt>
                <c:pt idx="591">
                  <c:v>43595</c:v>
                </c:pt>
                <c:pt idx="592">
                  <c:v>43598</c:v>
                </c:pt>
                <c:pt idx="593">
                  <c:v>43599</c:v>
                </c:pt>
                <c:pt idx="594">
                  <c:v>43600</c:v>
                </c:pt>
                <c:pt idx="595">
                  <c:v>43601</c:v>
                </c:pt>
                <c:pt idx="596">
                  <c:v>43602</c:v>
                </c:pt>
                <c:pt idx="597">
                  <c:v>43605</c:v>
                </c:pt>
                <c:pt idx="598">
                  <c:v>43606</c:v>
                </c:pt>
                <c:pt idx="599">
                  <c:v>43607</c:v>
                </c:pt>
                <c:pt idx="600">
                  <c:v>43608</c:v>
                </c:pt>
                <c:pt idx="601">
                  <c:v>43609</c:v>
                </c:pt>
                <c:pt idx="602">
                  <c:v>43612</c:v>
                </c:pt>
                <c:pt idx="603">
                  <c:v>43613</c:v>
                </c:pt>
                <c:pt idx="604">
                  <c:v>43614</c:v>
                </c:pt>
                <c:pt idx="605">
                  <c:v>43615</c:v>
                </c:pt>
                <c:pt idx="606">
                  <c:v>43616</c:v>
                </c:pt>
                <c:pt idx="607">
                  <c:v>43619</c:v>
                </c:pt>
                <c:pt idx="608">
                  <c:v>43620</c:v>
                </c:pt>
                <c:pt idx="609">
                  <c:v>43622</c:v>
                </c:pt>
                <c:pt idx="610">
                  <c:v>43623</c:v>
                </c:pt>
                <c:pt idx="611">
                  <c:v>43626</c:v>
                </c:pt>
                <c:pt idx="612">
                  <c:v>43627</c:v>
                </c:pt>
                <c:pt idx="613">
                  <c:v>43628</c:v>
                </c:pt>
                <c:pt idx="614">
                  <c:v>43629</c:v>
                </c:pt>
                <c:pt idx="615">
                  <c:v>43630</c:v>
                </c:pt>
                <c:pt idx="616">
                  <c:v>43633</c:v>
                </c:pt>
                <c:pt idx="617">
                  <c:v>43634</c:v>
                </c:pt>
                <c:pt idx="618">
                  <c:v>43635</c:v>
                </c:pt>
                <c:pt idx="619">
                  <c:v>43636</c:v>
                </c:pt>
                <c:pt idx="620">
                  <c:v>43637</c:v>
                </c:pt>
                <c:pt idx="621">
                  <c:v>43640</c:v>
                </c:pt>
                <c:pt idx="622">
                  <c:v>43641</c:v>
                </c:pt>
                <c:pt idx="623">
                  <c:v>43642</c:v>
                </c:pt>
                <c:pt idx="624">
                  <c:v>43643</c:v>
                </c:pt>
                <c:pt idx="625">
                  <c:v>43644</c:v>
                </c:pt>
                <c:pt idx="626">
                  <c:v>43647</c:v>
                </c:pt>
                <c:pt idx="627">
                  <c:v>43648</c:v>
                </c:pt>
                <c:pt idx="628">
                  <c:v>43649</c:v>
                </c:pt>
                <c:pt idx="629">
                  <c:v>43650</c:v>
                </c:pt>
                <c:pt idx="630">
                  <c:v>43651</c:v>
                </c:pt>
                <c:pt idx="631">
                  <c:v>43654</c:v>
                </c:pt>
                <c:pt idx="632">
                  <c:v>43655</c:v>
                </c:pt>
                <c:pt idx="633">
                  <c:v>43656</c:v>
                </c:pt>
                <c:pt idx="634">
                  <c:v>43657</c:v>
                </c:pt>
                <c:pt idx="635">
                  <c:v>43658</c:v>
                </c:pt>
                <c:pt idx="636">
                  <c:v>43661</c:v>
                </c:pt>
                <c:pt idx="637">
                  <c:v>43662</c:v>
                </c:pt>
                <c:pt idx="638">
                  <c:v>43663</c:v>
                </c:pt>
                <c:pt idx="639">
                  <c:v>43664</c:v>
                </c:pt>
                <c:pt idx="640">
                  <c:v>43665</c:v>
                </c:pt>
                <c:pt idx="641">
                  <c:v>43668</c:v>
                </c:pt>
                <c:pt idx="642">
                  <c:v>43669</c:v>
                </c:pt>
                <c:pt idx="643">
                  <c:v>43670</c:v>
                </c:pt>
                <c:pt idx="644">
                  <c:v>43671</c:v>
                </c:pt>
                <c:pt idx="645">
                  <c:v>43672</c:v>
                </c:pt>
                <c:pt idx="646">
                  <c:v>43675</c:v>
                </c:pt>
                <c:pt idx="647">
                  <c:v>43676</c:v>
                </c:pt>
                <c:pt idx="648">
                  <c:v>43677</c:v>
                </c:pt>
                <c:pt idx="649">
                  <c:v>43678</c:v>
                </c:pt>
                <c:pt idx="650">
                  <c:v>43679</c:v>
                </c:pt>
                <c:pt idx="651">
                  <c:v>43682</c:v>
                </c:pt>
                <c:pt idx="652">
                  <c:v>43683</c:v>
                </c:pt>
                <c:pt idx="653">
                  <c:v>43684</c:v>
                </c:pt>
                <c:pt idx="654">
                  <c:v>43685</c:v>
                </c:pt>
                <c:pt idx="655">
                  <c:v>43686</c:v>
                </c:pt>
                <c:pt idx="656">
                  <c:v>43690</c:v>
                </c:pt>
                <c:pt idx="657">
                  <c:v>43691</c:v>
                </c:pt>
                <c:pt idx="658">
                  <c:v>43693</c:v>
                </c:pt>
                <c:pt idx="659">
                  <c:v>43696</c:v>
                </c:pt>
                <c:pt idx="660">
                  <c:v>43697</c:v>
                </c:pt>
                <c:pt idx="661">
                  <c:v>43698</c:v>
                </c:pt>
                <c:pt idx="662">
                  <c:v>43699</c:v>
                </c:pt>
                <c:pt idx="663">
                  <c:v>43700</c:v>
                </c:pt>
                <c:pt idx="664">
                  <c:v>43703</c:v>
                </c:pt>
                <c:pt idx="665">
                  <c:v>43704</c:v>
                </c:pt>
                <c:pt idx="666">
                  <c:v>43705</c:v>
                </c:pt>
                <c:pt idx="667">
                  <c:v>43706</c:v>
                </c:pt>
                <c:pt idx="668">
                  <c:v>43707</c:v>
                </c:pt>
                <c:pt idx="669">
                  <c:v>43711</c:v>
                </c:pt>
                <c:pt idx="670">
                  <c:v>43712</c:v>
                </c:pt>
                <c:pt idx="671">
                  <c:v>43713</c:v>
                </c:pt>
                <c:pt idx="672">
                  <c:v>43714</c:v>
                </c:pt>
                <c:pt idx="673">
                  <c:v>43717</c:v>
                </c:pt>
                <c:pt idx="674">
                  <c:v>43719</c:v>
                </c:pt>
                <c:pt idx="675">
                  <c:v>43720</c:v>
                </c:pt>
                <c:pt idx="676">
                  <c:v>43721</c:v>
                </c:pt>
                <c:pt idx="677">
                  <c:v>43724</c:v>
                </c:pt>
                <c:pt idx="678">
                  <c:v>43725</c:v>
                </c:pt>
              </c:numCache>
            </c:numRef>
          </c:cat>
          <c:val>
            <c:numRef>
              <c:f>'TCI Express Ltd.-S-Band'!$B$2:$B$680</c:f>
              <c:numCache>
                <c:formatCode>0.00</c:formatCode>
                <c:ptCount val="679"/>
                <c:pt idx="0">
                  <c:v>46.941640283099503</c:v>
                </c:pt>
                <c:pt idx="1">
                  <c:v>46.299783449367098</c:v>
                </c:pt>
                <c:pt idx="2">
                  <c:v>44.210473959972603</c:v>
                </c:pt>
                <c:pt idx="3">
                  <c:v>42.232506982552202</c:v>
                </c:pt>
                <c:pt idx="4">
                  <c:v>40.175945290797102</c:v>
                </c:pt>
                <c:pt idx="5">
                  <c:v>38.237275670544001</c:v>
                </c:pt>
                <c:pt idx="6">
                  <c:v>38.597501444577503</c:v>
                </c:pt>
                <c:pt idx="7">
                  <c:v>37.045255836469401</c:v>
                </c:pt>
                <c:pt idx="8">
                  <c:v>38.558204087410203</c:v>
                </c:pt>
                <c:pt idx="9">
                  <c:v>40.031854981183699</c:v>
                </c:pt>
                <c:pt idx="10">
                  <c:v>40.215242647964402</c:v>
                </c:pt>
                <c:pt idx="11">
                  <c:v>39.049421052001399</c:v>
                </c:pt>
                <c:pt idx="12">
                  <c:v>26.180358810229102</c:v>
                </c:pt>
                <c:pt idx="13">
                  <c:v>26.258274681755498</c:v>
                </c:pt>
                <c:pt idx="14">
                  <c:v>26.206330767404499</c:v>
                </c:pt>
                <c:pt idx="15">
                  <c:v>26.007212429059201</c:v>
                </c:pt>
                <c:pt idx="16">
                  <c:v>26.115428917290298</c:v>
                </c:pt>
                <c:pt idx="17">
                  <c:v>25.769136154950601</c:v>
                </c:pt>
                <c:pt idx="18">
                  <c:v>25.877352643181801</c:v>
                </c:pt>
                <c:pt idx="19">
                  <c:v>25.725849559658101</c:v>
                </c:pt>
                <c:pt idx="20">
                  <c:v>25.392542775906101</c:v>
                </c:pt>
                <c:pt idx="21">
                  <c:v>25.812422750243101</c:v>
                </c:pt>
                <c:pt idx="22">
                  <c:v>26.838315058674599</c:v>
                </c:pt>
                <c:pt idx="23">
                  <c:v>27.050419375607699</c:v>
                </c:pt>
                <c:pt idx="24">
                  <c:v>27.2581950330115</c:v>
                </c:pt>
                <c:pt idx="25">
                  <c:v>26.643525379858499</c:v>
                </c:pt>
                <c:pt idx="26">
                  <c:v>26.422763743866899</c:v>
                </c:pt>
                <c:pt idx="27">
                  <c:v>26.543966210685799</c:v>
                </c:pt>
                <c:pt idx="28">
                  <c:v>26.327533234223399</c:v>
                </c:pt>
                <c:pt idx="29">
                  <c:v>26.647854039387699</c:v>
                </c:pt>
                <c:pt idx="30">
                  <c:v>26.362162510457399</c:v>
                </c:pt>
                <c:pt idx="31">
                  <c:v>26.305889936577199</c:v>
                </c:pt>
                <c:pt idx="32">
                  <c:v>27.0893773113709</c:v>
                </c:pt>
                <c:pt idx="33">
                  <c:v>26.487693636805599</c:v>
                </c:pt>
                <c:pt idx="34">
                  <c:v>26.621882082212199</c:v>
                </c:pt>
                <c:pt idx="35">
                  <c:v>26.825329080086799</c:v>
                </c:pt>
                <c:pt idx="36">
                  <c:v>27.6824036668777</c:v>
                </c:pt>
                <c:pt idx="37">
                  <c:v>27.738676240757901</c:v>
                </c:pt>
                <c:pt idx="38">
                  <c:v>27.4313414141814</c:v>
                </c:pt>
                <c:pt idx="39">
                  <c:v>27.2625236925408</c:v>
                </c:pt>
                <c:pt idx="40">
                  <c:v>27.007132780315199</c:v>
                </c:pt>
                <c:pt idx="41">
                  <c:v>26.916230930200999</c:v>
                </c:pt>
                <c:pt idx="42">
                  <c:v>26.647854039387699</c:v>
                </c:pt>
                <c:pt idx="43">
                  <c:v>26.111100257761102</c:v>
                </c:pt>
                <c:pt idx="44">
                  <c:v>26.063485002939402</c:v>
                </c:pt>
                <c:pt idx="45">
                  <c:v>26.145729533995102</c:v>
                </c:pt>
                <c:pt idx="46">
                  <c:v>26.297232617518699</c:v>
                </c:pt>
                <c:pt idx="47">
                  <c:v>26.137072214936602</c:v>
                </c:pt>
                <c:pt idx="48">
                  <c:v>25.989897790942202</c:v>
                </c:pt>
                <c:pt idx="49">
                  <c:v>26.020198407646902</c:v>
                </c:pt>
                <c:pt idx="50">
                  <c:v>25.812422750243101</c:v>
                </c:pt>
                <c:pt idx="51">
                  <c:v>26.461721679630099</c:v>
                </c:pt>
                <c:pt idx="52">
                  <c:v>27.1846078210143</c:v>
                </c:pt>
                <c:pt idx="53">
                  <c:v>26.721441251384899</c:v>
                </c:pt>
                <c:pt idx="54">
                  <c:v>27.033104737490699</c:v>
                </c:pt>
                <c:pt idx="55">
                  <c:v>27.1456498852511</c:v>
                </c:pt>
                <c:pt idx="56">
                  <c:v>26.574266827390499</c:v>
                </c:pt>
                <c:pt idx="57">
                  <c:v>26.994146801727499</c:v>
                </c:pt>
                <c:pt idx="58">
                  <c:v>26.868615675379299</c:v>
                </c:pt>
                <c:pt idx="59">
                  <c:v>27.0374333970199</c:v>
                </c:pt>
                <c:pt idx="60">
                  <c:v>27.5092572857078</c:v>
                </c:pt>
                <c:pt idx="61">
                  <c:v>32.872466442444697</c:v>
                </c:pt>
                <c:pt idx="62">
                  <c:v>35.772668327040002</c:v>
                </c:pt>
                <c:pt idx="63">
                  <c:v>34.4134692348565</c:v>
                </c:pt>
                <c:pt idx="64">
                  <c:v>36.491225808895003</c:v>
                </c:pt>
                <c:pt idx="65">
                  <c:v>35.673109157867401</c:v>
                </c:pt>
                <c:pt idx="66">
                  <c:v>35.802968943744801</c:v>
                </c:pt>
                <c:pt idx="67">
                  <c:v>36.404652618310102</c:v>
                </c:pt>
                <c:pt idx="68">
                  <c:v>35.854912858095702</c:v>
                </c:pt>
                <c:pt idx="69">
                  <c:v>35.1103834190653</c:v>
                </c:pt>
                <c:pt idx="70">
                  <c:v>35.335473714586101</c:v>
                </c:pt>
                <c:pt idx="71">
                  <c:v>34.9242510593077</c:v>
                </c:pt>
                <c:pt idx="72">
                  <c:v>35.209942588238</c:v>
                </c:pt>
                <c:pt idx="73">
                  <c:v>24.294163869547699</c:v>
                </c:pt>
                <c:pt idx="74">
                  <c:v>24.669398155758799</c:v>
                </c:pt>
                <c:pt idx="75">
                  <c:v>24.717815483011801</c:v>
                </c:pt>
                <c:pt idx="76">
                  <c:v>24.406128938820402</c:v>
                </c:pt>
                <c:pt idx="77">
                  <c:v>24.542302671719501</c:v>
                </c:pt>
                <c:pt idx="78">
                  <c:v>24.233642210481399</c:v>
                </c:pt>
                <c:pt idx="79">
                  <c:v>24.2608769570612</c:v>
                </c:pt>
                <c:pt idx="80">
                  <c:v>24.2457465422947</c:v>
                </c:pt>
                <c:pt idx="81">
                  <c:v>24.215485712761499</c:v>
                </c:pt>
                <c:pt idx="82">
                  <c:v>24.0097120719361</c:v>
                </c:pt>
                <c:pt idx="83">
                  <c:v>25.897987834804699</c:v>
                </c:pt>
                <c:pt idx="84">
                  <c:v>26.8602822139589</c:v>
                </c:pt>
                <c:pt idx="85">
                  <c:v>26.121917973350001</c:v>
                </c:pt>
                <c:pt idx="86">
                  <c:v>25.976665991590899</c:v>
                </c:pt>
                <c:pt idx="87">
                  <c:v>28.267410787250402</c:v>
                </c:pt>
                <c:pt idx="88">
                  <c:v>29.877286918414001</c:v>
                </c:pt>
                <c:pt idx="89">
                  <c:v>28.905914290399799</c:v>
                </c:pt>
                <c:pt idx="90">
                  <c:v>29.5081047981095</c:v>
                </c:pt>
                <c:pt idx="91">
                  <c:v>28.433845349682699</c:v>
                </c:pt>
                <c:pt idx="92">
                  <c:v>28.5246278382821</c:v>
                </c:pt>
                <c:pt idx="93">
                  <c:v>28.240176040670502</c:v>
                </c:pt>
                <c:pt idx="94">
                  <c:v>28.333984612223301</c:v>
                </c:pt>
                <c:pt idx="95">
                  <c:v>27.580489956847799</c:v>
                </c:pt>
                <c:pt idx="96">
                  <c:v>26.678717236760001</c:v>
                </c:pt>
                <c:pt idx="97">
                  <c:v>27.665220279540701</c:v>
                </c:pt>
                <c:pt idx="98">
                  <c:v>27.828628759019701</c:v>
                </c:pt>
                <c:pt idx="99">
                  <c:v>27.2960381592362</c:v>
                </c:pt>
                <c:pt idx="100">
                  <c:v>27.2597251637964</c:v>
                </c:pt>
                <c:pt idx="101">
                  <c:v>27.423133643275499</c:v>
                </c:pt>
                <c:pt idx="102">
                  <c:v>27.374716316022401</c:v>
                </c:pt>
                <c:pt idx="103">
                  <c:v>27.386820647835702</c:v>
                </c:pt>
                <c:pt idx="104">
                  <c:v>26.482021844794499</c:v>
                </c:pt>
                <c:pt idx="105">
                  <c:v>26.908699541211899</c:v>
                </c:pt>
                <c:pt idx="106">
                  <c:v>26.8512039650989</c:v>
                </c:pt>
                <c:pt idx="107">
                  <c:v>26.733186729919598</c:v>
                </c:pt>
                <c:pt idx="108">
                  <c:v>26.376108941428399</c:v>
                </c:pt>
                <c:pt idx="109">
                  <c:v>27.308142491049502</c:v>
                </c:pt>
                <c:pt idx="110">
                  <c:v>28.2280717088573</c:v>
                </c:pt>
                <c:pt idx="111">
                  <c:v>27.898228666945901</c:v>
                </c:pt>
                <c:pt idx="112">
                  <c:v>28.300697699736801</c:v>
                </c:pt>
                <c:pt idx="113">
                  <c:v>28.739479727967499</c:v>
                </c:pt>
                <c:pt idx="114">
                  <c:v>29.120766180085202</c:v>
                </c:pt>
                <c:pt idx="115">
                  <c:v>29.3265398209106</c:v>
                </c:pt>
                <c:pt idx="116">
                  <c:v>29.426400558369998</c:v>
                </c:pt>
                <c:pt idx="117">
                  <c:v>28.385428022429601</c:v>
                </c:pt>
                <c:pt idx="118">
                  <c:v>28.7848709722672</c:v>
                </c:pt>
                <c:pt idx="119">
                  <c:v>27.937567745338999</c:v>
                </c:pt>
                <c:pt idx="120">
                  <c:v>28.0616371464249</c:v>
                </c:pt>
                <c:pt idx="121">
                  <c:v>27.825602676066399</c:v>
                </c:pt>
                <c:pt idx="122">
                  <c:v>27.771133182906699</c:v>
                </c:pt>
                <c:pt idx="123">
                  <c:v>28.285567284970199</c:v>
                </c:pt>
                <c:pt idx="124">
                  <c:v>29.704800190075002</c:v>
                </c:pt>
                <c:pt idx="125">
                  <c:v>29.5081047981095</c:v>
                </c:pt>
                <c:pt idx="126">
                  <c:v>29.589809037849001</c:v>
                </c:pt>
                <c:pt idx="127">
                  <c:v>29.592835120802299</c:v>
                </c:pt>
                <c:pt idx="128">
                  <c:v>29.986225904733299</c:v>
                </c:pt>
                <c:pt idx="129">
                  <c:v>29.0027489449059</c:v>
                </c:pt>
                <c:pt idx="130">
                  <c:v>28.152419635024401</c:v>
                </c:pt>
                <c:pt idx="131">
                  <c:v>27.132629679757201</c:v>
                </c:pt>
                <c:pt idx="132">
                  <c:v>29.093531433505401</c:v>
                </c:pt>
                <c:pt idx="133">
                  <c:v>28.981566364232702</c:v>
                </c:pt>
                <c:pt idx="134">
                  <c:v>27.314248727422001</c:v>
                </c:pt>
                <c:pt idx="135">
                  <c:v>27.297847474477098</c:v>
                </c:pt>
                <c:pt idx="136">
                  <c:v>31.1412077479118</c:v>
                </c:pt>
                <c:pt idx="137">
                  <c:v>31.802724950024999</c:v>
                </c:pt>
                <c:pt idx="138">
                  <c:v>31.0072641821946</c:v>
                </c:pt>
                <c:pt idx="139">
                  <c:v>31.127540037124302</c:v>
                </c:pt>
                <c:pt idx="140">
                  <c:v>31.157609000856699</c:v>
                </c:pt>
                <c:pt idx="141">
                  <c:v>30.348480522238901</c:v>
                </c:pt>
                <c:pt idx="142">
                  <c:v>32.207289189333899</c:v>
                </c:pt>
                <c:pt idx="143">
                  <c:v>32.248292321696297</c:v>
                </c:pt>
                <c:pt idx="144">
                  <c:v>31.0099977243521</c:v>
                </c:pt>
                <c:pt idx="145">
                  <c:v>30.304743847718999</c:v>
                </c:pt>
                <c:pt idx="146">
                  <c:v>29.875577728992599</c:v>
                </c:pt>
                <c:pt idx="147">
                  <c:v>30.004054210394798</c:v>
                </c:pt>
                <c:pt idx="148">
                  <c:v>31.9448691422146</c:v>
                </c:pt>
                <c:pt idx="149">
                  <c:v>30.668304954665501</c:v>
                </c:pt>
                <c:pt idx="150">
                  <c:v>30.135264233954398</c:v>
                </c:pt>
                <c:pt idx="151">
                  <c:v>30.367615317341301</c:v>
                </c:pt>
                <c:pt idx="152">
                  <c:v>30.296543221246498</c:v>
                </c:pt>
                <c:pt idx="153">
                  <c:v>29.572154549511001</c:v>
                </c:pt>
                <c:pt idx="154">
                  <c:v>30.2856090526165</c:v>
                </c:pt>
                <c:pt idx="155">
                  <c:v>30.222737582994199</c:v>
                </c:pt>
                <c:pt idx="156">
                  <c:v>30.329345727136399</c:v>
                </c:pt>
                <c:pt idx="157">
                  <c:v>31.297019650888799</c:v>
                </c:pt>
                <c:pt idx="158">
                  <c:v>31.980405190262001</c:v>
                </c:pt>
                <c:pt idx="159">
                  <c:v>31.3571575783537</c:v>
                </c:pt>
                <c:pt idx="160">
                  <c:v>31.556706155850598</c:v>
                </c:pt>
                <c:pt idx="161">
                  <c:v>31.641445962732899</c:v>
                </c:pt>
                <c:pt idx="162">
                  <c:v>29.5584868387235</c:v>
                </c:pt>
                <c:pt idx="163">
                  <c:v>28.790361492468101</c:v>
                </c:pt>
                <c:pt idx="164">
                  <c:v>28.424066843363999</c:v>
                </c:pt>
                <c:pt idx="165">
                  <c:v>29.512016622046101</c:v>
                </c:pt>
                <c:pt idx="166">
                  <c:v>29.282399080816699</c:v>
                </c:pt>
                <c:pt idx="167">
                  <c:v>29.389007224958998</c:v>
                </c:pt>
                <c:pt idx="168">
                  <c:v>28.443201638466501</c:v>
                </c:pt>
                <c:pt idx="169">
                  <c:v>27.707878798101</c:v>
                </c:pt>
                <c:pt idx="170">
                  <c:v>27.718812966730901</c:v>
                </c:pt>
                <c:pt idx="171">
                  <c:v>28.232718892339498</c:v>
                </c:pt>
                <c:pt idx="172">
                  <c:v>27.800819231455701</c:v>
                </c:pt>
                <c:pt idx="173">
                  <c:v>28.5662110355537</c:v>
                </c:pt>
                <c:pt idx="174">
                  <c:v>29.044580913114899</c:v>
                </c:pt>
                <c:pt idx="175">
                  <c:v>29.033646744484901</c:v>
                </c:pt>
                <c:pt idx="176">
                  <c:v>29.2113269847219</c:v>
                </c:pt>
                <c:pt idx="177">
                  <c:v>30.1708002820018</c:v>
                </c:pt>
                <c:pt idx="178">
                  <c:v>29.0227125758549</c:v>
                </c:pt>
                <c:pt idx="179">
                  <c:v>30.157132571214401</c:v>
                </c:pt>
                <c:pt idx="180">
                  <c:v>29.840041680945198</c:v>
                </c:pt>
                <c:pt idx="181">
                  <c:v>29.602223513243398</c:v>
                </c:pt>
                <c:pt idx="182">
                  <c:v>29.189458647462001</c:v>
                </c:pt>
                <c:pt idx="183">
                  <c:v>29.2659978278718</c:v>
                </c:pt>
                <c:pt idx="184">
                  <c:v>29.547552670093499</c:v>
                </c:pt>
                <c:pt idx="185">
                  <c:v>29.044580913114899</c:v>
                </c:pt>
                <c:pt idx="186">
                  <c:v>29.2687313700293</c:v>
                </c:pt>
                <c:pt idx="187">
                  <c:v>29.629558934818299</c:v>
                </c:pt>
                <c:pt idx="188">
                  <c:v>29.449145152423799</c:v>
                </c:pt>
                <c:pt idx="189">
                  <c:v>29.3179351288641</c:v>
                </c:pt>
                <c:pt idx="190">
                  <c:v>29.009044865067501</c:v>
                </c:pt>
                <c:pt idx="191">
                  <c:v>28.629082505176001</c:v>
                </c:pt>
                <c:pt idx="192">
                  <c:v>27.5794023166988</c:v>
                </c:pt>
                <c:pt idx="193">
                  <c:v>27.3607189440994</c:v>
                </c:pt>
                <c:pt idx="194">
                  <c:v>27.557533979438901</c:v>
                </c:pt>
                <c:pt idx="195">
                  <c:v>27.073697017562601</c:v>
                </c:pt>
                <c:pt idx="196">
                  <c:v>26.885082608695701</c:v>
                </c:pt>
                <c:pt idx="197">
                  <c:v>28.235452434496999</c:v>
                </c:pt>
                <c:pt idx="198">
                  <c:v>26.627894348284201</c:v>
                </c:pt>
                <c:pt idx="199">
                  <c:v>26.4235732554321</c:v>
                </c:pt>
                <c:pt idx="200">
                  <c:v>26.153764632819801</c:v>
                </c:pt>
                <c:pt idx="201">
                  <c:v>26.426192756622498</c:v>
                </c:pt>
                <c:pt idx="202">
                  <c:v>26.840073944707498</c:v>
                </c:pt>
                <c:pt idx="203">
                  <c:v>26.711718386377299</c:v>
                </c:pt>
                <c:pt idx="204">
                  <c:v>26.667186866140302</c:v>
                </c:pt>
                <c:pt idx="205">
                  <c:v>27.141316581604698</c:v>
                </c:pt>
                <c:pt idx="206">
                  <c:v>29.923226845821201</c:v>
                </c:pt>
                <c:pt idx="207">
                  <c:v>28.485120692285602</c:v>
                </c:pt>
                <c:pt idx="208">
                  <c:v>30.3790200529528</c:v>
                </c:pt>
                <c:pt idx="209">
                  <c:v>29.889173330345901</c:v>
                </c:pt>
                <c:pt idx="210">
                  <c:v>30.8741057779404</c:v>
                </c:pt>
                <c:pt idx="211">
                  <c:v>29.635081714876002</c:v>
                </c:pt>
                <c:pt idx="212">
                  <c:v>30.1589819529582</c:v>
                </c:pt>
                <c:pt idx="213">
                  <c:v>29.8917928315363</c:v>
                </c:pt>
                <c:pt idx="214">
                  <c:v>29.800110289871899</c:v>
                </c:pt>
                <c:pt idx="215">
                  <c:v>29.6507987220185</c:v>
                </c:pt>
                <c:pt idx="216">
                  <c:v>29.7843932827295</c:v>
                </c:pt>
                <c:pt idx="217">
                  <c:v>29.881314826774702</c:v>
                </c:pt>
                <c:pt idx="218">
                  <c:v>29.954660860106198</c:v>
                </c:pt>
                <c:pt idx="219">
                  <c:v>29.407185111310302</c:v>
                </c:pt>
                <c:pt idx="220">
                  <c:v>29.2369175339335</c:v>
                </c:pt>
                <c:pt idx="221">
                  <c:v>30.0594409077226</c:v>
                </c:pt>
                <c:pt idx="222">
                  <c:v>29.365273092263699</c:v>
                </c:pt>
                <c:pt idx="223">
                  <c:v>29.367892593454101</c:v>
                </c:pt>
                <c:pt idx="224">
                  <c:v>29.438619125595199</c:v>
                </c:pt>
                <c:pt idx="225">
                  <c:v>28.959250407750002</c:v>
                </c:pt>
                <c:pt idx="226">
                  <c:v>28.424872164906098</c:v>
                </c:pt>
                <c:pt idx="227">
                  <c:v>28.602998245854099</c:v>
                </c:pt>
                <c:pt idx="228">
                  <c:v>28.286038601814301</c:v>
                </c:pt>
                <c:pt idx="229">
                  <c:v>27.992654468488301</c:v>
                </c:pt>
                <c:pt idx="230">
                  <c:v>29.928465848202102</c:v>
                </c:pt>
                <c:pt idx="231">
                  <c:v>30.667165183898</c:v>
                </c:pt>
                <c:pt idx="232">
                  <c:v>31.031275849365102</c:v>
                </c:pt>
                <c:pt idx="233">
                  <c:v>31.065329364840402</c:v>
                </c:pt>
                <c:pt idx="234">
                  <c:v>30.756228224371998</c:v>
                </c:pt>
                <c:pt idx="235">
                  <c:v>30.7195552077062</c:v>
                </c:pt>
                <c:pt idx="236">
                  <c:v>30.557146133900702</c:v>
                </c:pt>
                <c:pt idx="237">
                  <c:v>30.394737060095199</c:v>
                </c:pt>
                <c:pt idx="238">
                  <c:v>30.164220955339101</c:v>
                </c:pt>
                <c:pt idx="239">
                  <c:v>30.017528888676001</c:v>
                </c:pt>
                <c:pt idx="240">
                  <c:v>29.3967071065486</c:v>
                </c:pt>
                <c:pt idx="241">
                  <c:v>29.124278982745899</c:v>
                </c:pt>
                <c:pt idx="242">
                  <c:v>29.0299769398911</c:v>
                </c:pt>
                <c:pt idx="243">
                  <c:v>28.529652212522599</c:v>
                </c:pt>
                <c:pt idx="244">
                  <c:v>29.585311192258199</c:v>
                </c:pt>
                <c:pt idx="245">
                  <c:v>29.823685800585601</c:v>
                </c:pt>
                <c:pt idx="246">
                  <c:v>29.540779672021198</c:v>
                </c:pt>
                <c:pt idx="247">
                  <c:v>29.399326607738999</c:v>
                </c:pt>
                <c:pt idx="248">
                  <c:v>28.938294398226699</c:v>
                </c:pt>
                <c:pt idx="249">
                  <c:v>28.901621381560901</c:v>
                </c:pt>
                <c:pt idx="250">
                  <c:v>29.509345657736301</c:v>
                </c:pt>
                <c:pt idx="251">
                  <c:v>29.493628650593799</c:v>
                </c:pt>
                <c:pt idx="252">
                  <c:v>30.020148389866399</c:v>
                </c:pt>
                <c:pt idx="253">
                  <c:v>30.441888081522599</c:v>
                </c:pt>
                <c:pt idx="254">
                  <c:v>30.2454254922418</c:v>
                </c:pt>
                <c:pt idx="255">
                  <c:v>29.632462213685599</c:v>
                </c:pt>
                <c:pt idx="256">
                  <c:v>29.703188745826701</c:v>
                </c:pt>
                <c:pt idx="257">
                  <c:v>29.862978318441801</c:v>
                </c:pt>
                <c:pt idx="258">
                  <c:v>29.855119814870498</c:v>
                </c:pt>
                <c:pt idx="259">
                  <c:v>29.915368342250002</c:v>
                </c:pt>
                <c:pt idx="260">
                  <c:v>26.033866105807</c:v>
                </c:pt>
                <c:pt idx="261">
                  <c:v>26.512793296271699</c:v>
                </c:pt>
                <c:pt idx="262">
                  <c:v>26.716395193667299</c:v>
                </c:pt>
                <c:pt idx="263">
                  <c:v>26.9199970910629</c:v>
                </c:pt>
                <c:pt idx="264">
                  <c:v>26.857528327089199</c:v>
                </c:pt>
                <c:pt idx="265">
                  <c:v>27.995848026164701</c:v>
                </c:pt>
                <c:pt idx="266">
                  <c:v>27.327200885854101</c:v>
                </c:pt>
                <c:pt idx="267">
                  <c:v>27.2924960169799</c:v>
                </c:pt>
                <c:pt idx="268">
                  <c:v>27.183754094507201</c:v>
                </c:pt>
                <c:pt idx="269">
                  <c:v>26.864469300864101</c:v>
                </c:pt>
                <c:pt idx="270">
                  <c:v>26.6932586144178</c:v>
                </c:pt>
                <c:pt idx="271">
                  <c:v>26.258290924527198</c:v>
                </c:pt>
                <c:pt idx="272">
                  <c:v>26.251349950752299</c:v>
                </c:pt>
                <c:pt idx="273">
                  <c:v>25.7122676542389</c:v>
                </c:pt>
                <c:pt idx="274">
                  <c:v>25.4577652824944</c:v>
                </c:pt>
                <c:pt idx="275">
                  <c:v>25.448510650794599</c:v>
                </c:pt>
                <c:pt idx="276">
                  <c:v>25.504038440993401</c:v>
                </c:pt>
                <c:pt idx="277">
                  <c:v>25.3675326234214</c:v>
                </c:pt>
                <c:pt idx="278">
                  <c:v>24.7405313257599</c:v>
                </c:pt>
                <c:pt idx="279">
                  <c:v>24.9024873805064</c:v>
                </c:pt>
                <c:pt idx="280">
                  <c:v>24.6572396404617</c:v>
                </c:pt>
                <c:pt idx="281">
                  <c:v>24.9441332231555</c:v>
                </c:pt>
                <c:pt idx="282">
                  <c:v>24.465206032690801</c:v>
                </c:pt>
                <c:pt idx="283">
                  <c:v>22.979837644872799</c:v>
                </c:pt>
                <c:pt idx="284">
                  <c:v>22.487028506858401</c:v>
                </c:pt>
                <c:pt idx="285">
                  <c:v>22.489342164783402</c:v>
                </c:pt>
                <c:pt idx="286">
                  <c:v>23.130225409994601</c:v>
                </c:pt>
                <c:pt idx="287">
                  <c:v>23.990906158076001</c:v>
                </c:pt>
                <c:pt idx="288">
                  <c:v>23.176498568493599</c:v>
                </c:pt>
                <c:pt idx="289">
                  <c:v>23.734090128406599</c:v>
                </c:pt>
                <c:pt idx="290">
                  <c:v>24.458265058915899</c:v>
                </c:pt>
                <c:pt idx="291">
                  <c:v>24.5299884545894</c:v>
                </c:pt>
                <c:pt idx="292">
                  <c:v>23.502724335911498</c:v>
                </c:pt>
                <c:pt idx="293">
                  <c:v>23.620720890084002</c:v>
                </c:pt>
                <c:pt idx="294">
                  <c:v>23.0099151978972</c:v>
                </c:pt>
                <c:pt idx="295">
                  <c:v>23.391668755513901</c:v>
                </c:pt>
                <c:pt idx="296">
                  <c:v>24.034865658650101</c:v>
                </c:pt>
                <c:pt idx="297">
                  <c:v>24.256976819445299</c:v>
                </c:pt>
                <c:pt idx="298">
                  <c:v>24.856214222007399</c:v>
                </c:pt>
                <c:pt idx="299">
                  <c:v>23.949260315426901</c:v>
                </c:pt>
                <c:pt idx="300">
                  <c:v>23.859027656353899</c:v>
                </c:pt>
                <c:pt idx="301">
                  <c:v>24.076511501299201</c:v>
                </c:pt>
                <c:pt idx="302">
                  <c:v>23.572134073659999</c:v>
                </c:pt>
                <c:pt idx="303">
                  <c:v>22.979837644872799</c:v>
                </c:pt>
                <c:pt idx="304">
                  <c:v>22.403736821560202</c:v>
                </c:pt>
                <c:pt idx="305">
                  <c:v>22.507851428182999</c:v>
                </c:pt>
                <c:pt idx="306">
                  <c:v>21.677248233125901</c:v>
                </c:pt>
                <c:pt idx="307">
                  <c:v>21.612465811227299</c:v>
                </c:pt>
                <c:pt idx="308">
                  <c:v>22.3158178204121</c:v>
                </c:pt>
                <c:pt idx="309">
                  <c:v>22.2556627143634</c:v>
                </c:pt>
                <c:pt idx="310">
                  <c:v>21.9687691316696</c:v>
                </c:pt>
                <c:pt idx="311">
                  <c:v>21.929436946945401</c:v>
                </c:pt>
                <c:pt idx="312">
                  <c:v>21.2006347005861</c:v>
                </c:pt>
                <c:pt idx="313">
                  <c:v>21.189066410961399</c:v>
                </c:pt>
                <c:pt idx="314">
                  <c:v>21.364904413257602</c:v>
                </c:pt>
                <c:pt idx="315">
                  <c:v>21.115029357362999</c:v>
                </c:pt>
                <c:pt idx="316">
                  <c:v>20.494969033476298</c:v>
                </c:pt>
                <c:pt idx="317">
                  <c:v>20.689316299172201</c:v>
                </c:pt>
                <c:pt idx="318">
                  <c:v>21.156675200012099</c:v>
                </c:pt>
                <c:pt idx="319">
                  <c:v>21.862340867121901</c:v>
                </c:pt>
                <c:pt idx="320">
                  <c:v>20.054197510910601</c:v>
                </c:pt>
                <c:pt idx="321">
                  <c:v>20.462970848651</c:v>
                </c:pt>
                <c:pt idx="322">
                  <c:v>19.839488283006599</c:v>
                </c:pt>
                <c:pt idx="323">
                  <c:v>20.471228895878099</c:v>
                </c:pt>
                <c:pt idx="324">
                  <c:v>20.2978099041094</c:v>
                </c:pt>
                <c:pt idx="325">
                  <c:v>20.861421627357501</c:v>
                </c:pt>
                <c:pt idx="326">
                  <c:v>20.6818091001686</c:v>
                </c:pt>
                <c:pt idx="327">
                  <c:v>20.865550650970999</c:v>
                </c:pt>
                <c:pt idx="328">
                  <c:v>20.9171634461403</c:v>
                </c:pt>
                <c:pt idx="329">
                  <c:v>20.5930350924775</c:v>
                </c:pt>
                <c:pt idx="330">
                  <c:v>20.266842227007899</c:v>
                </c:pt>
                <c:pt idx="331">
                  <c:v>19.445166527913599</c:v>
                </c:pt>
                <c:pt idx="332">
                  <c:v>20.0521329991039</c:v>
                </c:pt>
                <c:pt idx="333">
                  <c:v>20.2255519908725</c:v>
                </c:pt>
                <c:pt idx="334">
                  <c:v>20.9171634461403</c:v>
                </c:pt>
                <c:pt idx="335">
                  <c:v>21.212388634508301</c:v>
                </c:pt>
                <c:pt idx="336">
                  <c:v>22.453160230376799</c:v>
                </c:pt>
                <c:pt idx="337">
                  <c:v>22.013419215534899</c:v>
                </c:pt>
                <c:pt idx="338">
                  <c:v>22.5873534978168</c:v>
                </c:pt>
                <c:pt idx="339">
                  <c:v>22.994062323750398</c:v>
                </c:pt>
                <c:pt idx="340">
                  <c:v>22.176515648269699</c:v>
                </c:pt>
                <c:pt idx="341">
                  <c:v>21.652129649350201</c:v>
                </c:pt>
                <c:pt idx="342">
                  <c:v>22.011354703728099</c:v>
                </c:pt>
                <c:pt idx="343">
                  <c:v>21.984516050240099</c:v>
                </c:pt>
                <c:pt idx="344">
                  <c:v>22.188902719110299</c:v>
                </c:pt>
                <c:pt idx="345">
                  <c:v>22.209547837178</c:v>
                </c:pt>
                <c:pt idx="346">
                  <c:v>22.232257467052399</c:v>
                </c:pt>
                <c:pt idx="347">
                  <c:v>22.170322112849401</c:v>
                </c:pt>
                <c:pt idx="348">
                  <c:v>22.050580428056701</c:v>
                </c:pt>
                <c:pt idx="349">
                  <c:v>21.305291665812899</c:v>
                </c:pt>
                <c:pt idx="350">
                  <c:v>22.098064199612399</c:v>
                </c:pt>
                <c:pt idx="351">
                  <c:v>22.2054188135644</c:v>
                </c:pt>
                <c:pt idx="352">
                  <c:v>22.137289923941001</c:v>
                </c:pt>
                <c:pt idx="353">
                  <c:v>21.875096924481301</c:v>
                </c:pt>
                <c:pt idx="354">
                  <c:v>21.771871334142801</c:v>
                </c:pt>
                <c:pt idx="355">
                  <c:v>22.126967364907198</c:v>
                </c:pt>
                <c:pt idx="356">
                  <c:v>22.190967230917099</c:v>
                </c:pt>
                <c:pt idx="357">
                  <c:v>22.116644805873399</c:v>
                </c:pt>
                <c:pt idx="358">
                  <c:v>22.0443868926364</c:v>
                </c:pt>
                <c:pt idx="359">
                  <c:v>22.537805214454298</c:v>
                </c:pt>
                <c:pt idx="360">
                  <c:v>22.603869592271</c:v>
                </c:pt>
                <c:pt idx="361">
                  <c:v>22.5460632616814</c:v>
                </c:pt>
                <c:pt idx="362">
                  <c:v>22.451095718569999</c:v>
                </c:pt>
                <c:pt idx="363">
                  <c:v>22.1331609003275</c:v>
                </c:pt>
                <c:pt idx="364">
                  <c:v>21.916387160616701</c:v>
                </c:pt>
                <c:pt idx="365">
                  <c:v>21.3713560436296</c:v>
                </c:pt>
                <c:pt idx="366">
                  <c:v>21.953548373138599</c:v>
                </c:pt>
                <c:pt idx="367">
                  <c:v>22.523353631806899</c:v>
                </c:pt>
                <c:pt idx="368">
                  <c:v>22.948643064001502</c:v>
                </c:pt>
                <c:pt idx="369">
                  <c:v>23.053933166146699</c:v>
                </c:pt>
                <c:pt idx="370">
                  <c:v>23.3512228663215</c:v>
                </c:pt>
                <c:pt idx="371">
                  <c:v>23.433803338592298</c:v>
                </c:pt>
                <c:pt idx="372">
                  <c:v>23.745544621414499</c:v>
                </c:pt>
                <c:pt idx="373">
                  <c:v>24.137801864700702</c:v>
                </c:pt>
                <c:pt idx="374">
                  <c:v>24.7922521074466</c:v>
                </c:pt>
                <c:pt idx="375">
                  <c:v>24.612639580257699</c:v>
                </c:pt>
                <c:pt idx="376">
                  <c:v>24.668381399040399</c:v>
                </c:pt>
                <c:pt idx="377">
                  <c:v>24.488768871851502</c:v>
                </c:pt>
                <c:pt idx="378">
                  <c:v>24.860380997069999</c:v>
                </c:pt>
                <c:pt idx="379">
                  <c:v>24.612639580257699</c:v>
                </c:pt>
                <c:pt idx="380">
                  <c:v>24.530059107986901</c:v>
                </c:pt>
                <c:pt idx="381">
                  <c:v>23.537028928930798</c:v>
                </c:pt>
                <c:pt idx="382">
                  <c:v>23.615480377588</c:v>
                </c:pt>
                <c:pt idx="383">
                  <c:v>23.962318361125298</c:v>
                </c:pt>
                <c:pt idx="384">
                  <c:v>21.5712412832033</c:v>
                </c:pt>
                <c:pt idx="385">
                  <c:v>21.126990746272298</c:v>
                </c:pt>
                <c:pt idx="386">
                  <c:v>21.1458950244396</c:v>
                </c:pt>
                <c:pt idx="387">
                  <c:v>21.289567538510902</c:v>
                </c:pt>
                <c:pt idx="388">
                  <c:v>21.327376094845501</c:v>
                </c:pt>
                <c:pt idx="389">
                  <c:v>21.8472437444455</c:v>
                </c:pt>
                <c:pt idx="390">
                  <c:v>22.627990432754</c:v>
                </c:pt>
                <c:pt idx="391">
                  <c:v>21.832120321911699</c:v>
                </c:pt>
                <c:pt idx="392">
                  <c:v>21.926641712748101</c:v>
                </c:pt>
                <c:pt idx="393">
                  <c:v>22.048729757084999</c:v>
                </c:pt>
                <c:pt idx="394">
                  <c:v>22.1451967204009</c:v>
                </c:pt>
                <c:pt idx="395">
                  <c:v>21.865253375876399</c:v>
                </c:pt>
                <c:pt idx="396">
                  <c:v>21.759328867137398</c:v>
                </c:pt>
                <c:pt idx="397">
                  <c:v>21.560720413251701</c:v>
                </c:pt>
                <c:pt idx="398">
                  <c:v>22.1035835205392</c:v>
                </c:pt>
                <c:pt idx="399">
                  <c:v>22.4345976103486</c:v>
                </c:pt>
                <c:pt idx="400">
                  <c:v>22.7845267910042</c:v>
                </c:pt>
                <c:pt idx="401">
                  <c:v>23.242271989483601</c:v>
                </c:pt>
                <c:pt idx="402">
                  <c:v>23.4030502616767</c:v>
                </c:pt>
                <c:pt idx="403">
                  <c:v>24.235314258911799</c:v>
                </c:pt>
                <c:pt idx="404">
                  <c:v>24.677927384714099</c:v>
                </c:pt>
                <c:pt idx="405">
                  <c:v>24.1747859682038</c:v>
                </c:pt>
                <c:pt idx="406">
                  <c:v>24.286385004196699</c:v>
                </c:pt>
                <c:pt idx="407">
                  <c:v>24.683601911968001</c:v>
                </c:pt>
                <c:pt idx="408">
                  <c:v>26.467294978769601</c:v>
                </c:pt>
                <c:pt idx="409">
                  <c:v>26.5883515601856</c:v>
                </c:pt>
                <c:pt idx="410">
                  <c:v>27.430073102843899</c:v>
                </c:pt>
                <c:pt idx="411">
                  <c:v>26.3727195245384</c:v>
                </c:pt>
                <c:pt idx="412">
                  <c:v>27.543563647921399</c:v>
                </c:pt>
                <c:pt idx="413">
                  <c:v>27.3619787757974</c:v>
                </c:pt>
                <c:pt idx="414">
                  <c:v>27.645705138491198</c:v>
                </c:pt>
                <c:pt idx="415">
                  <c:v>27.757304174484101</c:v>
                </c:pt>
                <c:pt idx="416">
                  <c:v>26.838030759356201</c:v>
                </c:pt>
                <c:pt idx="417">
                  <c:v>27.291992939666201</c:v>
                </c:pt>
                <c:pt idx="418">
                  <c:v>26.932606213587398</c:v>
                </c:pt>
                <c:pt idx="419">
                  <c:v>26.966653377110699</c:v>
                </c:pt>
                <c:pt idx="420">
                  <c:v>27.0423137404957</c:v>
                </c:pt>
                <c:pt idx="421">
                  <c:v>26.518365724054501</c:v>
                </c:pt>
                <c:pt idx="422">
                  <c:v>26.7018421052632</c:v>
                </c:pt>
                <c:pt idx="423">
                  <c:v>25.676644181396298</c:v>
                </c:pt>
                <c:pt idx="424">
                  <c:v>26.6280732509628</c:v>
                </c:pt>
                <c:pt idx="425">
                  <c:v>26.573219487508599</c:v>
                </c:pt>
                <c:pt idx="426">
                  <c:v>26.7321062506172</c:v>
                </c:pt>
                <c:pt idx="427">
                  <c:v>26.198700688752801</c:v>
                </c:pt>
                <c:pt idx="428">
                  <c:v>25.684210217734801</c:v>
                </c:pt>
                <c:pt idx="429">
                  <c:v>25.264295200947998</c:v>
                </c:pt>
                <c:pt idx="430">
                  <c:v>24.893559420361399</c:v>
                </c:pt>
                <c:pt idx="431">
                  <c:v>25.120540510516399</c:v>
                </c:pt>
                <c:pt idx="432">
                  <c:v>25.568828163572601</c:v>
                </c:pt>
                <c:pt idx="433">
                  <c:v>25.315365946232799</c:v>
                </c:pt>
                <c:pt idx="434">
                  <c:v>24.674144366544901</c:v>
                </c:pt>
                <c:pt idx="435">
                  <c:v>24.343130276735501</c:v>
                </c:pt>
                <c:pt idx="436">
                  <c:v>24.292059531450601</c:v>
                </c:pt>
                <c:pt idx="437">
                  <c:v>24.129389750172798</c:v>
                </c:pt>
                <c:pt idx="438">
                  <c:v>23.172286153352399</c:v>
                </c:pt>
                <c:pt idx="439">
                  <c:v>22.746696609311702</c:v>
                </c:pt>
                <c:pt idx="440">
                  <c:v>22.0014420299694</c:v>
                </c:pt>
                <c:pt idx="441">
                  <c:v>22.131956156808499</c:v>
                </c:pt>
                <c:pt idx="442">
                  <c:v>22.574569282610799</c:v>
                </c:pt>
                <c:pt idx="443">
                  <c:v>21.647729831144499</c:v>
                </c:pt>
                <c:pt idx="444">
                  <c:v>20.7435884886936</c:v>
                </c:pt>
                <c:pt idx="445">
                  <c:v>20.254869932571602</c:v>
                </c:pt>
                <c:pt idx="446">
                  <c:v>20.5985982460838</c:v>
                </c:pt>
                <c:pt idx="447">
                  <c:v>20.246101353145299</c:v>
                </c:pt>
                <c:pt idx="448">
                  <c:v>19.7252477352211</c:v>
                </c:pt>
                <c:pt idx="449">
                  <c:v>19.8848358807804</c:v>
                </c:pt>
                <c:pt idx="450">
                  <c:v>20.514419883591099</c:v>
                </c:pt>
                <c:pt idx="451">
                  <c:v>21.591201437144701</c:v>
                </c:pt>
                <c:pt idx="452">
                  <c:v>21.359710940289499</c:v>
                </c:pt>
                <c:pt idx="453">
                  <c:v>21.144003886401698</c:v>
                </c:pt>
                <c:pt idx="454">
                  <c:v>21.452657882208602</c:v>
                </c:pt>
                <c:pt idx="455">
                  <c:v>21.9244074553453</c:v>
                </c:pt>
                <c:pt idx="456">
                  <c:v>21.759558162130201</c:v>
                </c:pt>
                <c:pt idx="457">
                  <c:v>21.2632565665998</c:v>
                </c:pt>
                <c:pt idx="458">
                  <c:v>21.142250170516402</c:v>
                </c:pt>
                <c:pt idx="459">
                  <c:v>19.735770030532699</c:v>
                </c:pt>
                <c:pt idx="460">
                  <c:v>20.681022892691399</c:v>
                </c:pt>
                <c:pt idx="461">
                  <c:v>21.463180177520201</c:v>
                </c:pt>
                <c:pt idx="462">
                  <c:v>20.698560051544</c:v>
                </c:pt>
                <c:pt idx="463">
                  <c:v>20.754678959872599</c:v>
                </c:pt>
                <c:pt idx="464">
                  <c:v>21.4596727457497</c:v>
                </c:pt>
                <c:pt idx="465">
                  <c:v>20.835349890594799</c:v>
                </c:pt>
                <c:pt idx="466">
                  <c:v>21.138742738745901</c:v>
                </c:pt>
                <c:pt idx="467">
                  <c:v>20.652963438527099</c:v>
                </c:pt>
                <c:pt idx="468">
                  <c:v>21.4596727457497</c:v>
                </c:pt>
                <c:pt idx="469">
                  <c:v>21.8542588199346</c:v>
                </c:pt>
                <c:pt idx="470">
                  <c:v>21.889333137640001</c:v>
                </c:pt>
                <c:pt idx="471">
                  <c:v>21.785863900409201</c:v>
                </c:pt>
                <c:pt idx="472">
                  <c:v>21.866534831131499</c:v>
                </c:pt>
                <c:pt idx="473">
                  <c:v>21.6981781061459</c:v>
                </c:pt>
                <c:pt idx="474">
                  <c:v>21.510530506422398</c:v>
                </c:pt>
                <c:pt idx="475">
                  <c:v>21.4719487569465</c:v>
                </c:pt>
                <c:pt idx="476">
                  <c:v>21.4053075533064</c:v>
                </c:pt>
                <c:pt idx="477">
                  <c:v>21.8139233545735</c:v>
                </c:pt>
                <c:pt idx="478">
                  <c:v>21.831460513426201</c:v>
                </c:pt>
                <c:pt idx="479">
                  <c:v>21.806908491032399</c:v>
                </c:pt>
                <c:pt idx="480">
                  <c:v>21.596462584800499</c:v>
                </c:pt>
                <c:pt idx="481">
                  <c:v>21.6017237324563</c:v>
                </c:pt>
                <c:pt idx="482">
                  <c:v>21.866534831131499</c:v>
                </c:pt>
                <c:pt idx="483">
                  <c:v>21.787617616294501</c:v>
                </c:pt>
                <c:pt idx="484">
                  <c:v>21.873549694672601</c:v>
                </c:pt>
                <c:pt idx="485">
                  <c:v>21.824445649885099</c:v>
                </c:pt>
                <c:pt idx="486">
                  <c:v>21.749035866818598</c:v>
                </c:pt>
                <c:pt idx="487">
                  <c:v>21.903362864722101</c:v>
                </c:pt>
                <c:pt idx="488">
                  <c:v>21.901609148836801</c:v>
                </c:pt>
                <c:pt idx="489">
                  <c:v>21.927914887115801</c:v>
                </c:pt>
                <c:pt idx="490">
                  <c:v>21.735006139736502</c:v>
                </c:pt>
                <c:pt idx="491">
                  <c:v>21.7560507303597</c:v>
                </c:pt>
                <c:pt idx="492">
                  <c:v>21.7157152649986</c:v>
                </c:pt>
                <c:pt idx="493">
                  <c:v>21.8139233545735</c:v>
                </c:pt>
                <c:pt idx="494">
                  <c:v>21.889333137640001</c:v>
                </c:pt>
                <c:pt idx="495">
                  <c:v>21.8560125358199</c:v>
                </c:pt>
                <c:pt idx="496">
                  <c:v>21.822691933999799</c:v>
                </c:pt>
                <c:pt idx="497">
                  <c:v>21.691163242604901</c:v>
                </c:pt>
                <c:pt idx="498">
                  <c:v>21.962989204821199</c:v>
                </c:pt>
                <c:pt idx="499">
                  <c:v>21.850751388164099</c:v>
                </c:pt>
                <c:pt idx="500">
                  <c:v>21.829706797540901</c:v>
                </c:pt>
                <c:pt idx="501">
                  <c:v>21.789371332179801</c:v>
                </c:pt>
                <c:pt idx="502">
                  <c:v>21.706946685572198</c:v>
                </c:pt>
                <c:pt idx="503">
                  <c:v>21.782356468638699</c:v>
                </c:pt>
                <c:pt idx="504">
                  <c:v>20.857853983252902</c:v>
                </c:pt>
                <c:pt idx="505">
                  <c:v>21.151285563989401</c:v>
                </c:pt>
                <c:pt idx="506">
                  <c:v>21.271625481931899</c:v>
                </c:pt>
                <c:pt idx="507">
                  <c:v>21.335916670969599</c:v>
                </c:pt>
                <c:pt idx="508">
                  <c:v>21.1793099284417</c:v>
                </c:pt>
                <c:pt idx="509">
                  <c:v>21.223819213160201</c:v>
                </c:pt>
                <c:pt idx="510">
                  <c:v>21.1760129443885</c:v>
                </c:pt>
                <c:pt idx="511">
                  <c:v>21.0771034227919</c:v>
                </c:pt>
                <c:pt idx="512">
                  <c:v>21.049079058339601</c:v>
                </c:pt>
                <c:pt idx="513">
                  <c:v>21.202388816814299</c:v>
                </c:pt>
                <c:pt idx="514">
                  <c:v>21.251843577612501</c:v>
                </c:pt>
                <c:pt idx="515">
                  <c:v>21.0391881061799</c:v>
                </c:pt>
                <c:pt idx="516">
                  <c:v>21.019406201860601</c:v>
                </c:pt>
                <c:pt idx="517">
                  <c:v>20.986436361328401</c:v>
                </c:pt>
                <c:pt idx="518">
                  <c:v>20.991381837408198</c:v>
                </c:pt>
                <c:pt idx="519">
                  <c:v>20.9073087440512</c:v>
                </c:pt>
                <c:pt idx="520">
                  <c:v>20.880932871625401</c:v>
                </c:pt>
                <c:pt idx="521">
                  <c:v>20.828181126773899</c:v>
                </c:pt>
                <c:pt idx="522">
                  <c:v>19.984153209149799</c:v>
                </c:pt>
                <c:pt idx="523">
                  <c:v>20.088008206826199</c:v>
                </c:pt>
                <c:pt idx="524">
                  <c:v>20.1341659835713</c:v>
                </c:pt>
                <c:pt idx="525">
                  <c:v>20.36330637527</c:v>
                </c:pt>
                <c:pt idx="526">
                  <c:v>20.480349309159301</c:v>
                </c:pt>
                <c:pt idx="527">
                  <c:v>20.498482721452</c:v>
                </c:pt>
                <c:pt idx="528">
                  <c:v>20.821587158667501</c:v>
                </c:pt>
                <c:pt idx="529">
                  <c:v>20.5710163706228</c:v>
                </c:pt>
                <c:pt idx="530">
                  <c:v>20.246263441380702</c:v>
                </c:pt>
                <c:pt idx="531">
                  <c:v>20.8677449354125</c:v>
                </c:pt>
                <c:pt idx="532">
                  <c:v>20.686410812485502</c:v>
                </c:pt>
                <c:pt idx="533">
                  <c:v>20.389682247695799</c:v>
                </c:pt>
                <c:pt idx="534">
                  <c:v>20.528155577930999</c:v>
                </c:pt>
                <c:pt idx="535">
                  <c:v>20.661683432086299</c:v>
                </c:pt>
                <c:pt idx="536">
                  <c:v>20.691356288565299</c:v>
                </c:pt>
                <c:pt idx="537">
                  <c:v>20.620471131421102</c:v>
                </c:pt>
                <c:pt idx="538">
                  <c:v>20.709489700858001</c:v>
                </c:pt>
                <c:pt idx="539">
                  <c:v>20.768835413815999</c:v>
                </c:pt>
                <c:pt idx="540">
                  <c:v>20.753998985576501</c:v>
                </c:pt>
                <c:pt idx="541">
                  <c:v>20.688059304512102</c:v>
                </c:pt>
                <c:pt idx="542">
                  <c:v>20.803453746374799</c:v>
                </c:pt>
                <c:pt idx="543">
                  <c:v>20.983139377275201</c:v>
                </c:pt>
                <c:pt idx="544">
                  <c:v>21.0441335822597</c:v>
                </c:pt>
                <c:pt idx="545">
                  <c:v>21.0721579467121</c:v>
                </c:pt>
                <c:pt idx="546">
                  <c:v>21.495820397550801</c:v>
                </c:pt>
                <c:pt idx="547">
                  <c:v>21.627699759679501</c:v>
                </c:pt>
                <c:pt idx="548">
                  <c:v>21.825518802872701</c:v>
                </c:pt>
                <c:pt idx="549">
                  <c:v>22.916820524488202</c:v>
                </c:pt>
                <c:pt idx="550">
                  <c:v>24.776319530503699</c:v>
                </c:pt>
                <c:pt idx="551">
                  <c:v>23.528411066360299</c:v>
                </c:pt>
                <c:pt idx="552">
                  <c:v>23.193767184958599</c:v>
                </c:pt>
                <c:pt idx="553">
                  <c:v>24.403760332489998</c:v>
                </c:pt>
                <c:pt idx="554">
                  <c:v>24.5883914394702</c:v>
                </c:pt>
                <c:pt idx="555">
                  <c:v>24.766428578344001</c:v>
                </c:pt>
                <c:pt idx="556">
                  <c:v>24.110328751753499</c:v>
                </c:pt>
                <c:pt idx="557">
                  <c:v>24.196050337137201</c:v>
                </c:pt>
                <c:pt idx="558">
                  <c:v>23.424556068683899</c:v>
                </c:pt>
                <c:pt idx="559">
                  <c:v>23.7460120138728</c:v>
                </c:pt>
                <c:pt idx="560">
                  <c:v>24.339469143452199</c:v>
                </c:pt>
                <c:pt idx="561">
                  <c:v>24.257044542121701</c:v>
                </c:pt>
                <c:pt idx="562">
                  <c:v>24.2850689065741</c:v>
                </c:pt>
                <c:pt idx="563">
                  <c:v>24.6180642959492</c:v>
                </c:pt>
                <c:pt idx="564">
                  <c:v>24.4845364417938</c:v>
                </c:pt>
                <c:pt idx="565">
                  <c:v>24.4532150932882</c:v>
                </c:pt>
                <c:pt idx="566">
                  <c:v>22.505844885619599</c:v>
                </c:pt>
                <c:pt idx="567">
                  <c:v>22.697115807619902</c:v>
                </c:pt>
                <c:pt idx="568">
                  <c:v>22.200124969307598</c:v>
                </c:pt>
                <c:pt idx="569">
                  <c:v>22.113896274963199</c:v>
                </c:pt>
                <c:pt idx="570">
                  <c:v>22.747285229783898</c:v>
                </c:pt>
                <c:pt idx="571">
                  <c:v>22.233048652602701</c:v>
                </c:pt>
                <c:pt idx="572">
                  <c:v>22.247158802586402</c:v>
                </c:pt>
                <c:pt idx="573">
                  <c:v>22.4807601745376</c:v>
                </c:pt>
                <c:pt idx="574">
                  <c:v>22.2267774748322</c:v>
                </c:pt>
                <c:pt idx="575">
                  <c:v>22.065294647241799</c:v>
                </c:pt>
                <c:pt idx="576">
                  <c:v>21.8175831253069</c:v>
                </c:pt>
                <c:pt idx="577">
                  <c:v>21.792498414224902</c:v>
                </c:pt>
                <c:pt idx="578">
                  <c:v>21.1277535705517</c:v>
                </c:pt>
                <c:pt idx="579">
                  <c:v>20.401864743615999</c:v>
                </c:pt>
                <c:pt idx="580">
                  <c:v>21.251609331519099</c:v>
                </c:pt>
                <c:pt idx="581">
                  <c:v>21.505592031224399</c:v>
                </c:pt>
                <c:pt idx="582">
                  <c:v>21.279829631486301</c:v>
                </c:pt>
                <c:pt idx="583">
                  <c:v>21.058770615076099</c:v>
                </c:pt>
                <c:pt idx="584">
                  <c:v>21.229660209322301</c:v>
                </c:pt>
                <c:pt idx="585">
                  <c:v>20.698177893272199</c:v>
                </c:pt>
                <c:pt idx="586">
                  <c:v>20.850253954206899</c:v>
                </c:pt>
                <c:pt idx="587">
                  <c:v>20.296822515960098</c:v>
                </c:pt>
                <c:pt idx="588">
                  <c:v>20.006780544074299</c:v>
                </c:pt>
                <c:pt idx="589">
                  <c:v>19.9722890663366</c:v>
                </c:pt>
                <c:pt idx="590">
                  <c:v>19.708899599975499</c:v>
                </c:pt>
                <c:pt idx="591">
                  <c:v>19.166442722827</c:v>
                </c:pt>
                <c:pt idx="592">
                  <c:v>19.254239211613999</c:v>
                </c:pt>
                <c:pt idx="593">
                  <c:v>19.039451372974298</c:v>
                </c:pt>
                <c:pt idx="594">
                  <c:v>19.552120155712899</c:v>
                </c:pt>
                <c:pt idx="595">
                  <c:v>19.688518272221302</c:v>
                </c:pt>
                <c:pt idx="596">
                  <c:v>20.086738060648202</c:v>
                </c:pt>
                <c:pt idx="597">
                  <c:v>20.698177893272199</c:v>
                </c:pt>
                <c:pt idx="598">
                  <c:v>20.450466371337399</c:v>
                </c:pt>
                <c:pt idx="599">
                  <c:v>20.226271766041901</c:v>
                </c:pt>
                <c:pt idx="600">
                  <c:v>20.0271618718285</c:v>
                </c:pt>
                <c:pt idx="601">
                  <c:v>20.875338665288901</c:v>
                </c:pt>
                <c:pt idx="602">
                  <c:v>21.6137698477656</c:v>
                </c:pt>
                <c:pt idx="603">
                  <c:v>21.1183468038959</c:v>
                </c:pt>
                <c:pt idx="604">
                  <c:v>21.1732196093878</c:v>
                </c:pt>
                <c:pt idx="605">
                  <c:v>21.7203798698641</c:v>
                </c:pt>
                <c:pt idx="606">
                  <c:v>22.099786124979499</c:v>
                </c:pt>
                <c:pt idx="607">
                  <c:v>21.579278370027801</c:v>
                </c:pt>
                <c:pt idx="608">
                  <c:v>21.290804192584702</c:v>
                </c:pt>
                <c:pt idx="609">
                  <c:v>21.4742361423719</c:v>
                </c:pt>
                <c:pt idx="610">
                  <c:v>21.107372242797499</c:v>
                </c:pt>
                <c:pt idx="611">
                  <c:v>20.834576009780701</c:v>
                </c:pt>
                <c:pt idx="612">
                  <c:v>21.0101689873547</c:v>
                </c:pt>
                <c:pt idx="613">
                  <c:v>20.735804959895201</c:v>
                </c:pt>
                <c:pt idx="614">
                  <c:v>20.6683897988623</c:v>
                </c:pt>
                <c:pt idx="615">
                  <c:v>20.257627654894399</c:v>
                </c:pt>
                <c:pt idx="616">
                  <c:v>19.9581789163529</c:v>
                </c:pt>
                <c:pt idx="617">
                  <c:v>19.804535060975599</c:v>
                </c:pt>
                <c:pt idx="618">
                  <c:v>19.7120351888607</c:v>
                </c:pt>
                <c:pt idx="619">
                  <c:v>19.983263627434901</c:v>
                </c:pt>
                <c:pt idx="620">
                  <c:v>19.305976428220699</c:v>
                </c:pt>
                <c:pt idx="621">
                  <c:v>19.483137200237401</c:v>
                </c:pt>
                <c:pt idx="622">
                  <c:v>19.545848977942399</c:v>
                </c:pt>
                <c:pt idx="623">
                  <c:v>19.639916644499898</c:v>
                </c:pt>
                <c:pt idx="624">
                  <c:v>20.2717378048781</c:v>
                </c:pt>
                <c:pt idx="625">
                  <c:v>20.6668220044197</c:v>
                </c:pt>
                <c:pt idx="626">
                  <c:v>19.717639694122401</c:v>
                </c:pt>
                <c:pt idx="627">
                  <c:v>19.501654163334699</c:v>
                </c:pt>
                <c:pt idx="628">
                  <c:v>19.973452344062402</c:v>
                </c:pt>
                <c:pt idx="629">
                  <c:v>20.013279463214701</c:v>
                </c:pt>
                <c:pt idx="630">
                  <c:v>19.281073195721699</c:v>
                </c:pt>
                <c:pt idx="631">
                  <c:v>19.421762926829299</c:v>
                </c:pt>
                <c:pt idx="632">
                  <c:v>18.888069236305501</c:v>
                </c:pt>
                <c:pt idx="633">
                  <c:v>18.700969724110401</c:v>
                </c:pt>
                <c:pt idx="634">
                  <c:v>19.409494106357499</c:v>
                </c:pt>
                <c:pt idx="635">
                  <c:v>19.194789748100799</c:v>
                </c:pt>
                <c:pt idx="636">
                  <c:v>19.093571979208299</c:v>
                </c:pt>
                <c:pt idx="637">
                  <c:v>19.059832722910802</c:v>
                </c:pt>
                <c:pt idx="638">
                  <c:v>19.001555825669701</c:v>
                </c:pt>
                <c:pt idx="639">
                  <c:v>18.650360839664099</c:v>
                </c:pt>
                <c:pt idx="640">
                  <c:v>18.648827237105198</c:v>
                </c:pt>
                <c:pt idx="641">
                  <c:v>18.478597353058799</c:v>
                </c:pt>
                <c:pt idx="642">
                  <c:v>18.914140479808101</c:v>
                </c:pt>
                <c:pt idx="643">
                  <c:v>18.391182007197099</c:v>
                </c:pt>
                <c:pt idx="644">
                  <c:v>17.7823417912835</c:v>
                </c:pt>
                <c:pt idx="645">
                  <c:v>17.208774434226299</c:v>
                </c:pt>
                <c:pt idx="646">
                  <c:v>17.744001727309101</c:v>
                </c:pt>
                <c:pt idx="647">
                  <c:v>17.650451971211499</c:v>
                </c:pt>
                <c:pt idx="648">
                  <c:v>17.372869908036801</c:v>
                </c:pt>
                <c:pt idx="649">
                  <c:v>17.486356497401001</c:v>
                </c:pt>
                <c:pt idx="650">
                  <c:v>17.118291883246702</c:v>
                </c:pt>
                <c:pt idx="651">
                  <c:v>16.449641167532999</c:v>
                </c:pt>
                <c:pt idx="652">
                  <c:v>17.6136455097961</c:v>
                </c:pt>
                <c:pt idx="653">
                  <c:v>17.458751651339501</c:v>
                </c:pt>
                <c:pt idx="654">
                  <c:v>17.779274586165499</c:v>
                </c:pt>
                <c:pt idx="655">
                  <c:v>18.375845981607402</c:v>
                </c:pt>
                <c:pt idx="656">
                  <c:v>17.888160367852901</c:v>
                </c:pt>
                <c:pt idx="657">
                  <c:v>18.6963689164334</c:v>
                </c:pt>
                <c:pt idx="658">
                  <c:v>18.406518032786899</c:v>
                </c:pt>
                <c:pt idx="659">
                  <c:v>18.819057121151499</c:v>
                </c:pt>
                <c:pt idx="660">
                  <c:v>18.978551787285099</c:v>
                </c:pt>
                <c:pt idx="661">
                  <c:v>18.132003174730102</c:v>
                </c:pt>
                <c:pt idx="662">
                  <c:v>18.115133546581401</c:v>
                </c:pt>
                <c:pt idx="663">
                  <c:v>18.2408889564174</c:v>
                </c:pt>
                <c:pt idx="664">
                  <c:v>18.631957608956402</c:v>
                </c:pt>
                <c:pt idx="665">
                  <c:v>19.122710427828899</c:v>
                </c:pt>
                <c:pt idx="666">
                  <c:v>19.257667453018801</c:v>
                </c:pt>
                <c:pt idx="667">
                  <c:v>19.033761479408199</c:v>
                </c:pt>
                <c:pt idx="668">
                  <c:v>19.2392642223111</c:v>
                </c:pt>
                <c:pt idx="669">
                  <c:v>19.122710427828899</c:v>
                </c:pt>
                <c:pt idx="670">
                  <c:v>19.263801863254699</c:v>
                </c:pt>
                <c:pt idx="671">
                  <c:v>19.095105581767299</c:v>
                </c:pt>
                <c:pt idx="672">
                  <c:v>19.029160671731301</c:v>
                </c:pt>
                <c:pt idx="673">
                  <c:v>19.150315273890399</c:v>
                </c:pt>
                <c:pt idx="674">
                  <c:v>19.113508812475001</c:v>
                </c:pt>
                <c:pt idx="675">
                  <c:v>19.136512850859699</c:v>
                </c:pt>
                <c:pt idx="676">
                  <c:v>19.130378440623801</c:v>
                </c:pt>
                <c:pt idx="677">
                  <c:v>19.170252107157101</c:v>
                </c:pt>
                <c:pt idx="678">
                  <c:v>19.111975209916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DD-4DE5-87D1-E4D4077DE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0410056"/>
        <c:axId val="350410384"/>
      </c:lineChart>
      <c:dateAx>
        <c:axId val="350410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Period</a:t>
                </a:r>
              </a:p>
            </c:rich>
          </c:tx>
          <c:overlay val="0"/>
        </c:title>
        <c:numFmt formatCode="dd\-mmm\-yyyy" sourceLinked="1"/>
        <c:majorTickMark val="out"/>
        <c:minorTickMark val="none"/>
        <c:tickLblPos val="nextTo"/>
        <c:crossAx val="350410384"/>
        <c:crosses val="autoZero"/>
        <c:auto val="1"/>
        <c:lblOffset val="100"/>
        <c:baseTimeUnit val="days"/>
      </c:dateAx>
      <c:valAx>
        <c:axId val="350410384"/>
        <c:scaling>
          <c:orientation val="minMax"/>
          <c:max val="56.941640283099503"/>
          <c:min val="15.449641167532999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EV/EBIDTA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3504100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630976377952757"/>
          <c:y val="0.10550000000000002"/>
          <c:w val="0.30538047244094491"/>
          <c:h val="6.0276377952755908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6173228346456"/>
          <c:y val="8.3951443569553807E-2"/>
          <c:w val="0.84306425196850399"/>
          <c:h val="0.61955511811023622"/>
        </c:manualLayout>
      </c:layout>
      <c:lineChart>
        <c:grouping val="standard"/>
        <c:varyColors val="0"/>
        <c:ser>
          <c:idx val="0"/>
          <c:order val="0"/>
          <c:tx>
            <c:v>MCAP/Net Sales</c:v>
          </c:tx>
          <c:marker>
            <c:symbol val="none"/>
          </c:marker>
          <c:cat>
            <c:numRef>
              <c:f>'TCI Express Ltd.-S-Band'!$A$2:$A$680</c:f>
              <c:numCache>
                <c:formatCode>dd\-mmm\-yyyy</c:formatCode>
                <c:ptCount val="679"/>
                <c:pt idx="0">
                  <c:v>42719</c:v>
                </c:pt>
                <c:pt idx="1">
                  <c:v>42720</c:v>
                </c:pt>
                <c:pt idx="2">
                  <c:v>42723</c:v>
                </c:pt>
                <c:pt idx="3">
                  <c:v>42724</c:v>
                </c:pt>
                <c:pt idx="4">
                  <c:v>42725</c:v>
                </c:pt>
                <c:pt idx="5">
                  <c:v>42726</c:v>
                </c:pt>
                <c:pt idx="6">
                  <c:v>42727</c:v>
                </c:pt>
                <c:pt idx="7">
                  <c:v>42730</c:v>
                </c:pt>
                <c:pt idx="8">
                  <c:v>42731</c:v>
                </c:pt>
                <c:pt idx="9">
                  <c:v>42732</c:v>
                </c:pt>
                <c:pt idx="10">
                  <c:v>42733</c:v>
                </c:pt>
                <c:pt idx="11">
                  <c:v>42734</c:v>
                </c:pt>
                <c:pt idx="12">
                  <c:v>42737</c:v>
                </c:pt>
                <c:pt idx="13">
                  <c:v>42738</c:v>
                </c:pt>
                <c:pt idx="14">
                  <c:v>42739</c:v>
                </c:pt>
                <c:pt idx="15">
                  <c:v>42740</c:v>
                </c:pt>
                <c:pt idx="16">
                  <c:v>42741</c:v>
                </c:pt>
                <c:pt idx="17">
                  <c:v>42744</c:v>
                </c:pt>
                <c:pt idx="18">
                  <c:v>42745</c:v>
                </c:pt>
                <c:pt idx="19">
                  <c:v>42746</c:v>
                </c:pt>
                <c:pt idx="20">
                  <c:v>42747</c:v>
                </c:pt>
                <c:pt idx="21">
                  <c:v>42748</c:v>
                </c:pt>
                <c:pt idx="22">
                  <c:v>42751</c:v>
                </c:pt>
                <c:pt idx="23">
                  <c:v>42752</c:v>
                </c:pt>
                <c:pt idx="24">
                  <c:v>42753</c:v>
                </c:pt>
                <c:pt idx="25">
                  <c:v>42754</c:v>
                </c:pt>
                <c:pt idx="26">
                  <c:v>42755</c:v>
                </c:pt>
                <c:pt idx="27">
                  <c:v>42758</c:v>
                </c:pt>
                <c:pt idx="28">
                  <c:v>42759</c:v>
                </c:pt>
                <c:pt idx="29">
                  <c:v>42760</c:v>
                </c:pt>
                <c:pt idx="30">
                  <c:v>42762</c:v>
                </c:pt>
                <c:pt idx="31">
                  <c:v>42765</c:v>
                </c:pt>
                <c:pt idx="32">
                  <c:v>42766</c:v>
                </c:pt>
                <c:pt idx="33">
                  <c:v>42767</c:v>
                </c:pt>
                <c:pt idx="34">
                  <c:v>42768</c:v>
                </c:pt>
                <c:pt idx="35">
                  <c:v>42769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42779</c:v>
                </c:pt>
                <c:pt idx="42">
                  <c:v>42780</c:v>
                </c:pt>
                <c:pt idx="43">
                  <c:v>42781</c:v>
                </c:pt>
                <c:pt idx="44">
                  <c:v>42782</c:v>
                </c:pt>
                <c:pt idx="45">
                  <c:v>42783</c:v>
                </c:pt>
                <c:pt idx="46">
                  <c:v>42786</c:v>
                </c:pt>
                <c:pt idx="47">
                  <c:v>42787</c:v>
                </c:pt>
                <c:pt idx="48">
                  <c:v>42788</c:v>
                </c:pt>
                <c:pt idx="49">
                  <c:v>42789</c:v>
                </c:pt>
                <c:pt idx="50">
                  <c:v>42793</c:v>
                </c:pt>
                <c:pt idx="51">
                  <c:v>42794</c:v>
                </c:pt>
                <c:pt idx="52">
                  <c:v>42795</c:v>
                </c:pt>
                <c:pt idx="53">
                  <c:v>42796</c:v>
                </c:pt>
                <c:pt idx="54">
                  <c:v>42797</c:v>
                </c:pt>
                <c:pt idx="55">
                  <c:v>42800</c:v>
                </c:pt>
                <c:pt idx="56">
                  <c:v>42801</c:v>
                </c:pt>
                <c:pt idx="57">
                  <c:v>42802</c:v>
                </c:pt>
                <c:pt idx="58">
                  <c:v>42803</c:v>
                </c:pt>
                <c:pt idx="59">
                  <c:v>42804</c:v>
                </c:pt>
                <c:pt idx="60">
                  <c:v>42808</c:v>
                </c:pt>
                <c:pt idx="61">
                  <c:v>42809</c:v>
                </c:pt>
                <c:pt idx="62">
                  <c:v>42810</c:v>
                </c:pt>
                <c:pt idx="63">
                  <c:v>42811</c:v>
                </c:pt>
                <c:pt idx="64">
                  <c:v>42814</c:v>
                </c:pt>
                <c:pt idx="65">
                  <c:v>42815</c:v>
                </c:pt>
                <c:pt idx="66">
                  <c:v>42816</c:v>
                </c:pt>
                <c:pt idx="67">
                  <c:v>42817</c:v>
                </c:pt>
                <c:pt idx="68">
                  <c:v>42818</c:v>
                </c:pt>
                <c:pt idx="69">
                  <c:v>42821</c:v>
                </c:pt>
                <c:pt idx="70">
                  <c:v>42822</c:v>
                </c:pt>
                <c:pt idx="71">
                  <c:v>42823</c:v>
                </c:pt>
                <c:pt idx="72">
                  <c:v>42824</c:v>
                </c:pt>
                <c:pt idx="73">
                  <c:v>42825</c:v>
                </c:pt>
                <c:pt idx="74">
                  <c:v>42828</c:v>
                </c:pt>
                <c:pt idx="75">
                  <c:v>42830</c:v>
                </c:pt>
                <c:pt idx="76">
                  <c:v>42831</c:v>
                </c:pt>
                <c:pt idx="77">
                  <c:v>42832</c:v>
                </c:pt>
                <c:pt idx="78">
                  <c:v>42835</c:v>
                </c:pt>
                <c:pt idx="79">
                  <c:v>42836</c:v>
                </c:pt>
                <c:pt idx="80">
                  <c:v>42837</c:v>
                </c:pt>
                <c:pt idx="81">
                  <c:v>42838</c:v>
                </c:pt>
                <c:pt idx="82">
                  <c:v>42842</c:v>
                </c:pt>
                <c:pt idx="83">
                  <c:v>42843</c:v>
                </c:pt>
                <c:pt idx="84">
                  <c:v>42844</c:v>
                </c:pt>
                <c:pt idx="85">
                  <c:v>42845</c:v>
                </c:pt>
                <c:pt idx="86">
                  <c:v>42846</c:v>
                </c:pt>
                <c:pt idx="87">
                  <c:v>42849</c:v>
                </c:pt>
                <c:pt idx="88">
                  <c:v>42850</c:v>
                </c:pt>
                <c:pt idx="89">
                  <c:v>42851</c:v>
                </c:pt>
                <c:pt idx="90">
                  <c:v>42852</c:v>
                </c:pt>
                <c:pt idx="91">
                  <c:v>42853</c:v>
                </c:pt>
                <c:pt idx="92">
                  <c:v>42857</c:v>
                </c:pt>
                <c:pt idx="93">
                  <c:v>42858</c:v>
                </c:pt>
                <c:pt idx="94">
                  <c:v>42859</c:v>
                </c:pt>
                <c:pt idx="95">
                  <c:v>42860</c:v>
                </c:pt>
                <c:pt idx="96">
                  <c:v>42863</c:v>
                </c:pt>
                <c:pt idx="97">
                  <c:v>42864</c:v>
                </c:pt>
                <c:pt idx="98">
                  <c:v>42865</c:v>
                </c:pt>
                <c:pt idx="99">
                  <c:v>42866</c:v>
                </c:pt>
                <c:pt idx="100">
                  <c:v>42867</c:v>
                </c:pt>
                <c:pt idx="101">
                  <c:v>42870</c:v>
                </c:pt>
                <c:pt idx="102">
                  <c:v>42871</c:v>
                </c:pt>
                <c:pt idx="103">
                  <c:v>42872</c:v>
                </c:pt>
                <c:pt idx="104">
                  <c:v>42873</c:v>
                </c:pt>
                <c:pt idx="105">
                  <c:v>42874</c:v>
                </c:pt>
                <c:pt idx="106">
                  <c:v>42877</c:v>
                </c:pt>
                <c:pt idx="107">
                  <c:v>42878</c:v>
                </c:pt>
                <c:pt idx="108">
                  <c:v>42879</c:v>
                </c:pt>
                <c:pt idx="109">
                  <c:v>42880</c:v>
                </c:pt>
                <c:pt idx="110">
                  <c:v>42881</c:v>
                </c:pt>
                <c:pt idx="111">
                  <c:v>42884</c:v>
                </c:pt>
                <c:pt idx="112">
                  <c:v>42885</c:v>
                </c:pt>
                <c:pt idx="113">
                  <c:v>42886</c:v>
                </c:pt>
                <c:pt idx="114">
                  <c:v>42887</c:v>
                </c:pt>
                <c:pt idx="115">
                  <c:v>42888</c:v>
                </c:pt>
                <c:pt idx="116">
                  <c:v>42891</c:v>
                </c:pt>
                <c:pt idx="117">
                  <c:v>42892</c:v>
                </c:pt>
                <c:pt idx="118">
                  <c:v>42893</c:v>
                </c:pt>
                <c:pt idx="119">
                  <c:v>42894</c:v>
                </c:pt>
                <c:pt idx="120">
                  <c:v>42895</c:v>
                </c:pt>
                <c:pt idx="121">
                  <c:v>42898</c:v>
                </c:pt>
                <c:pt idx="122">
                  <c:v>42899</c:v>
                </c:pt>
                <c:pt idx="123">
                  <c:v>42900</c:v>
                </c:pt>
                <c:pt idx="124">
                  <c:v>42901</c:v>
                </c:pt>
                <c:pt idx="125">
                  <c:v>42902</c:v>
                </c:pt>
                <c:pt idx="126">
                  <c:v>42905</c:v>
                </c:pt>
                <c:pt idx="127">
                  <c:v>42906</c:v>
                </c:pt>
                <c:pt idx="128">
                  <c:v>42907</c:v>
                </c:pt>
                <c:pt idx="129">
                  <c:v>42908</c:v>
                </c:pt>
                <c:pt idx="130">
                  <c:v>42909</c:v>
                </c:pt>
                <c:pt idx="131">
                  <c:v>42913</c:v>
                </c:pt>
                <c:pt idx="132">
                  <c:v>42914</c:v>
                </c:pt>
                <c:pt idx="133">
                  <c:v>42915</c:v>
                </c:pt>
                <c:pt idx="134">
                  <c:v>42916</c:v>
                </c:pt>
                <c:pt idx="135">
                  <c:v>42919</c:v>
                </c:pt>
                <c:pt idx="136">
                  <c:v>42920</c:v>
                </c:pt>
                <c:pt idx="137">
                  <c:v>42921</c:v>
                </c:pt>
                <c:pt idx="138">
                  <c:v>42922</c:v>
                </c:pt>
                <c:pt idx="139">
                  <c:v>42923</c:v>
                </c:pt>
                <c:pt idx="140">
                  <c:v>42926</c:v>
                </c:pt>
                <c:pt idx="141">
                  <c:v>42927</c:v>
                </c:pt>
                <c:pt idx="142">
                  <c:v>42928</c:v>
                </c:pt>
                <c:pt idx="143">
                  <c:v>42929</c:v>
                </c:pt>
                <c:pt idx="144">
                  <c:v>42930</c:v>
                </c:pt>
                <c:pt idx="145">
                  <c:v>42933</c:v>
                </c:pt>
                <c:pt idx="146">
                  <c:v>42934</c:v>
                </c:pt>
                <c:pt idx="147">
                  <c:v>42935</c:v>
                </c:pt>
                <c:pt idx="148">
                  <c:v>42936</c:v>
                </c:pt>
                <c:pt idx="149">
                  <c:v>42937</c:v>
                </c:pt>
                <c:pt idx="150">
                  <c:v>42940</c:v>
                </c:pt>
                <c:pt idx="151">
                  <c:v>42941</c:v>
                </c:pt>
                <c:pt idx="152">
                  <c:v>42942</c:v>
                </c:pt>
                <c:pt idx="153">
                  <c:v>42943</c:v>
                </c:pt>
                <c:pt idx="154">
                  <c:v>42944</c:v>
                </c:pt>
                <c:pt idx="155">
                  <c:v>42947</c:v>
                </c:pt>
                <c:pt idx="156">
                  <c:v>42948</c:v>
                </c:pt>
                <c:pt idx="157">
                  <c:v>42949</c:v>
                </c:pt>
                <c:pt idx="158">
                  <c:v>42950</c:v>
                </c:pt>
                <c:pt idx="159">
                  <c:v>42951</c:v>
                </c:pt>
                <c:pt idx="160">
                  <c:v>42954</c:v>
                </c:pt>
                <c:pt idx="161">
                  <c:v>42955</c:v>
                </c:pt>
                <c:pt idx="162">
                  <c:v>42956</c:v>
                </c:pt>
                <c:pt idx="163">
                  <c:v>42957</c:v>
                </c:pt>
                <c:pt idx="164">
                  <c:v>42958</c:v>
                </c:pt>
                <c:pt idx="165">
                  <c:v>42961</c:v>
                </c:pt>
                <c:pt idx="166">
                  <c:v>42963</c:v>
                </c:pt>
                <c:pt idx="167">
                  <c:v>42964</c:v>
                </c:pt>
                <c:pt idx="168">
                  <c:v>42965</c:v>
                </c:pt>
                <c:pt idx="169">
                  <c:v>42968</c:v>
                </c:pt>
                <c:pt idx="170">
                  <c:v>42969</c:v>
                </c:pt>
                <c:pt idx="171">
                  <c:v>42970</c:v>
                </c:pt>
                <c:pt idx="172">
                  <c:v>42971</c:v>
                </c:pt>
                <c:pt idx="173">
                  <c:v>42975</c:v>
                </c:pt>
                <c:pt idx="174">
                  <c:v>42976</c:v>
                </c:pt>
                <c:pt idx="175">
                  <c:v>42977</c:v>
                </c:pt>
                <c:pt idx="176">
                  <c:v>42978</c:v>
                </c:pt>
                <c:pt idx="177">
                  <c:v>42979</c:v>
                </c:pt>
                <c:pt idx="178">
                  <c:v>42982</c:v>
                </c:pt>
                <c:pt idx="179">
                  <c:v>42983</c:v>
                </c:pt>
                <c:pt idx="180">
                  <c:v>42984</c:v>
                </c:pt>
                <c:pt idx="181">
                  <c:v>42985</c:v>
                </c:pt>
                <c:pt idx="182">
                  <c:v>42986</c:v>
                </c:pt>
                <c:pt idx="183">
                  <c:v>42989</c:v>
                </c:pt>
                <c:pt idx="184">
                  <c:v>42990</c:v>
                </c:pt>
                <c:pt idx="185">
                  <c:v>42991</c:v>
                </c:pt>
                <c:pt idx="186">
                  <c:v>42992</c:v>
                </c:pt>
                <c:pt idx="187">
                  <c:v>42993</c:v>
                </c:pt>
                <c:pt idx="188">
                  <c:v>42996</c:v>
                </c:pt>
                <c:pt idx="189">
                  <c:v>42997</c:v>
                </c:pt>
                <c:pt idx="190">
                  <c:v>42998</c:v>
                </c:pt>
                <c:pt idx="191">
                  <c:v>42999</c:v>
                </c:pt>
                <c:pt idx="192">
                  <c:v>43000</c:v>
                </c:pt>
                <c:pt idx="193">
                  <c:v>43003</c:v>
                </c:pt>
                <c:pt idx="194">
                  <c:v>43004</c:v>
                </c:pt>
                <c:pt idx="195">
                  <c:v>43005</c:v>
                </c:pt>
                <c:pt idx="196">
                  <c:v>43006</c:v>
                </c:pt>
                <c:pt idx="197">
                  <c:v>43007</c:v>
                </c:pt>
                <c:pt idx="198">
                  <c:v>43011</c:v>
                </c:pt>
                <c:pt idx="199">
                  <c:v>43012</c:v>
                </c:pt>
                <c:pt idx="200">
                  <c:v>43013</c:v>
                </c:pt>
                <c:pt idx="201">
                  <c:v>43014</c:v>
                </c:pt>
                <c:pt idx="202">
                  <c:v>43017</c:v>
                </c:pt>
                <c:pt idx="203">
                  <c:v>43018</c:v>
                </c:pt>
                <c:pt idx="204">
                  <c:v>43019</c:v>
                </c:pt>
                <c:pt idx="205">
                  <c:v>43020</c:v>
                </c:pt>
                <c:pt idx="206">
                  <c:v>43021</c:v>
                </c:pt>
                <c:pt idx="207">
                  <c:v>43024</c:v>
                </c:pt>
                <c:pt idx="208">
                  <c:v>43025</c:v>
                </c:pt>
                <c:pt idx="209">
                  <c:v>43026</c:v>
                </c:pt>
                <c:pt idx="210">
                  <c:v>43027</c:v>
                </c:pt>
                <c:pt idx="211">
                  <c:v>43031</c:v>
                </c:pt>
                <c:pt idx="212">
                  <c:v>43032</c:v>
                </c:pt>
                <c:pt idx="213">
                  <c:v>43033</c:v>
                </c:pt>
                <c:pt idx="214">
                  <c:v>43034</c:v>
                </c:pt>
                <c:pt idx="215">
                  <c:v>43035</c:v>
                </c:pt>
                <c:pt idx="216">
                  <c:v>43038</c:v>
                </c:pt>
                <c:pt idx="217">
                  <c:v>43039</c:v>
                </c:pt>
                <c:pt idx="218">
                  <c:v>43040</c:v>
                </c:pt>
                <c:pt idx="219">
                  <c:v>43041</c:v>
                </c:pt>
                <c:pt idx="220">
                  <c:v>43042</c:v>
                </c:pt>
                <c:pt idx="221">
                  <c:v>43045</c:v>
                </c:pt>
                <c:pt idx="222">
                  <c:v>43046</c:v>
                </c:pt>
                <c:pt idx="223">
                  <c:v>43047</c:v>
                </c:pt>
                <c:pt idx="224">
                  <c:v>43048</c:v>
                </c:pt>
                <c:pt idx="225">
                  <c:v>43049</c:v>
                </c:pt>
                <c:pt idx="226">
                  <c:v>43052</c:v>
                </c:pt>
                <c:pt idx="227">
                  <c:v>43053</c:v>
                </c:pt>
                <c:pt idx="228">
                  <c:v>43054</c:v>
                </c:pt>
                <c:pt idx="229">
                  <c:v>43055</c:v>
                </c:pt>
                <c:pt idx="230">
                  <c:v>43056</c:v>
                </c:pt>
                <c:pt idx="231">
                  <c:v>43059</c:v>
                </c:pt>
                <c:pt idx="232">
                  <c:v>43060</c:v>
                </c:pt>
                <c:pt idx="233">
                  <c:v>43061</c:v>
                </c:pt>
                <c:pt idx="234">
                  <c:v>43062</c:v>
                </c:pt>
                <c:pt idx="235">
                  <c:v>43063</c:v>
                </c:pt>
                <c:pt idx="236">
                  <c:v>43066</c:v>
                </c:pt>
                <c:pt idx="237">
                  <c:v>43067</c:v>
                </c:pt>
                <c:pt idx="238">
                  <c:v>43068</c:v>
                </c:pt>
                <c:pt idx="239">
                  <c:v>43069</c:v>
                </c:pt>
                <c:pt idx="240">
                  <c:v>43070</c:v>
                </c:pt>
                <c:pt idx="241">
                  <c:v>43073</c:v>
                </c:pt>
                <c:pt idx="242">
                  <c:v>43074</c:v>
                </c:pt>
                <c:pt idx="243">
                  <c:v>43075</c:v>
                </c:pt>
                <c:pt idx="244">
                  <c:v>43076</c:v>
                </c:pt>
                <c:pt idx="245">
                  <c:v>43077</c:v>
                </c:pt>
                <c:pt idx="246">
                  <c:v>43080</c:v>
                </c:pt>
                <c:pt idx="247">
                  <c:v>43081</c:v>
                </c:pt>
                <c:pt idx="248">
                  <c:v>43082</c:v>
                </c:pt>
                <c:pt idx="249">
                  <c:v>43083</c:v>
                </c:pt>
                <c:pt idx="250">
                  <c:v>43084</c:v>
                </c:pt>
                <c:pt idx="251">
                  <c:v>43087</c:v>
                </c:pt>
                <c:pt idx="252">
                  <c:v>43088</c:v>
                </c:pt>
                <c:pt idx="253">
                  <c:v>43089</c:v>
                </c:pt>
                <c:pt idx="254">
                  <c:v>43090</c:v>
                </c:pt>
                <c:pt idx="255">
                  <c:v>43091</c:v>
                </c:pt>
                <c:pt idx="256">
                  <c:v>43095</c:v>
                </c:pt>
                <c:pt idx="257">
                  <c:v>43096</c:v>
                </c:pt>
                <c:pt idx="258">
                  <c:v>43097</c:v>
                </c:pt>
                <c:pt idx="259">
                  <c:v>43098</c:v>
                </c:pt>
                <c:pt idx="260">
                  <c:v>43101</c:v>
                </c:pt>
                <c:pt idx="261">
                  <c:v>43102</c:v>
                </c:pt>
                <c:pt idx="262">
                  <c:v>43103</c:v>
                </c:pt>
                <c:pt idx="263">
                  <c:v>43104</c:v>
                </c:pt>
                <c:pt idx="264">
                  <c:v>43105</c:v>
                </c:pt>
                <c:pt idx="265">
                  <c:v>43108</c:v>
                </c:pt>
                <c:pt idx="266">
                  <c:v>43109</c:v>
                </c:pt>
                <c:pt idx="267">
                  <c:v>43110</c:v>
                </c:pt>
                <c:pt idx="268">
                  <c:v>43111</c:v>
                </c:pt>
                <c:pt idx="269">
                  <c:v>43112</c:v>
                </c:pt>
                <c:pt idx="270">
                  <c:v>43115</c:v>
                </c:pt>
                <c:pt idx="271">
                  <c:v>43116</c:v>
                </c:pt>
                <c:pt idx="272">
                  <c:v>43117</c:v>
                </c:pt>
                <c:pt idx="273">
                  <c:v>43118</c:v>
                </c:pt>
                <c:pt idx="274">
                  <c:v>43119</c:v>
                </c:pt>
                <c:pt idx="275">
                  <c:v>43122</c:v>
                </c:pt>
                <c:pt idx="276">
                  <c:v>43123</c:v>
                </c:pt>
                <c:pt idx="277">
                  <c:v>43124</c:v>
                </c:pt>
                <c:pt idx="278">
                  <c:v>43125</c:v>
                </c:pt>
                <c:pt idx="279">
                  <c:v>43129</c:v>
                </c:pt>
                <c:pt idx="280">
                  <c:v>43130</c:v>
                </c:pt>
                <c:pt idx="281">
                  <c:v>43131</c:v>
                </c:pt>
                <c:pt idx="282">
                  <c:v>43132</c:v>
                </c:pt>
                <c:pt idx="283">
                  <c:v>43133</c:v>
                </c:pt>
                <c:pt idx="284">
                  <c:v>43136</c:v>
                </c:pt>
                <c:pt idx="285">
                  <c:v>43137</c:v>
                </c:pt>
                <c:pt idx="286">
                  <c:v>43138</c:v>
                </c:pt>
                <c:pt idx="287">
                  <c:v>43139</c:v>
                </c:pt>
                <c:pt idx="288">
                  <c:v>43140</c:v>
                </c:pt>
                <c:pt idx="289">
                  <c:v>43143</c:v>
                </c:pt>
                <c:pt idx="290">
                  <c:v>43145</c:v>
                </c:pt>
                <c:pt idx="291">
                  <c:v>43146</c:v>
                </c:pt>
                <c:pt idx="292">
                  <c:v>43147</c:v>
                </c:pt>
                <c:pt idx="293">
                  <c:v>43150</c:v>
                </c:pt>
                <c:pt idx="294">
                  <c:v>43151</c:v>
                </c:pt>
                <c:pt idx="295">
                  <c:v>43152</c:v>
                </c:pt>
                <c:pt idx="296">
                  <c:v>43153</c:v>
                </c:pt>
                <c:pt idx="297">
                  <c:v>43154</c:v>
                </c:pt>
                <c:pt idx="298">
                  <c:v>43157</c:v>
                </c:pt>
                <c:pt idx="299">
                  <c:v>43158</c:v>
                </c:pt>
                <c:pt idx="300">
                  <c:v>43159</c:v>
                </c:pt>
                <c:pt idx="301">
                  <c:v>43160</c:v>
                </c:pt>
                <c:pt idx="302">
                  <c:v>43164</c:v>
                </c:pt>
                <c:pt idx="303">
                  <c:v>43165</c:v>
                </c:pt>
                <c:pt idx="304">
                  <c:v>43166</c:v>
                </c:pt>
                <c:pt idx="305">
                  <c:v>43167</c:v>
                </c:pt>
                <c:pt idx="306">
                  <c:v>43168</c:v>
                </c:pt>
                <c:pt idx="307">
                  <c:v>43171</c:v>
                </c:pt>
                <c:pt idx="308">
                  <c:v>43172</c:v>
                </c:pt>
                <c:pt idx="309">
                  <c:v>43173</c:v>
                </c:pt>
                <c:pt idx="310">
                  <c:v>43174</c:v>
                </c:pt>
                <c:pt idx="311">
                  <c:v>43175</c:v>
                </c:pt>
                <c:pt idx="312">
                  <c:v>43178</c:v>
                </c:pt>
                <c:pt idx="313">
                  <c:v>43179</c:v>
                </c:pt>
                <c:pt idx="314">
                  <c:v>43180</c:v>
                </c:pt>
                <c:pt idx="315">
                  <c:v>43181</c:v>
                </c:pt>
                <c:pt idx="316">
                  <c:v>43182</c:v>
                </c:pt>
                <c:pt idx="317">
                  <c:v>43185</c:v>
                </c:pt>
                <c:pt idx="318">
                  <c:v>43186</c:v>
                </c:pt>
                <c:pt idx="319">
                  <c:v>43187</c:v>
                </c:pt>
                <c:pt idx="320">
                  <c:v>43192</c:v>
                </c:pt>
                <c:pt idx="321">
                  <c:v>43193</c:v>
                </c:pt>
                <c:pt idx="322">
                  <c:v>43194</c:v>
                </c:pt>
                <c:pt idx="323">
                  <c:v>43195</c:v>
                </c:pt>
                <c:pt idx="324">
                  <c:v>43196</c:v>
                </c:pt>
                <c:pt idx="325">
                  <c:v>43199</c:v>
                </c:pt>
                <c:pt idx="326">
                  <c:v>43200</c:v>
                </c:pt>
                <c:pt idx="327">
                  <c:v>43201</c:v>
                </c:pt>
                <c:pt idx="328">
                  <c:v>43202</c:v>
                </c:pt>
                <c:pt idx="329">
                  <c:v>43203</c:v>
                </c:pt>
                <c:pt idx="330">
                  <c:v>43206</c:v>
                </c:pt>
                <c:pt idx="331">
                  <c:v>43207</c:v>
                </c:pt>
                <c:pt idx="332">
                  <c:v>43208</c:v>
                </c:pt>
                <c:pt idx="333">
                  <c:v>43209</c:v>
                </c:pt>
                <c:pt idx="334">
                  <c:v>43210</c:v>
                </c:pt>
                <c:pt idx="335">
                  <c:v>43213</c:v>
                </c:pt>
                <c:pt idx="336">
                  <c:v>43214</c:v>
                </c:pt>
                <c:pt idx="337">
                  <c:v>43215</c:v>
                </c:pt>
                <c:pt idx="338">
                  <c:v>43216</c:v>
                </c:pt>
                <c:pt idx="339">
                  <c:v>43217</c:v>
                </c:pt>
                <c:pt idx="340">
                  <c:v>43220</c:v>
                </c:pt>
                <c:pt idx="341">
                  <c:v>43222</c:v>
                </c:pt>
                <c:pt idx="342">
                  <c:v>43223</c:v>
                </c:pt>
                <c:pt idx="343">
                  <c:v>43224</c:v>
                </c:pt>
                <c:pt idx="344">
                  <c:v>43227</c:v>
                </c:pt>
                <c:pt idx="345">
                  <c:v>43228</c:v>
                </c:pt>
                <c:pt idx="346">
                  <c:v>43229</c:v>
                </c:pt>
                <c:pt idx="347">
                  <c:v>43230</c:v>
                </c:pt>
                <c:pt idx="348">
                  <c:v>43231</c:v>
                </c:pt>
                <c:pt idx="349">
                  <c:v>43234</c:v>
                </c:pt>
                <c:pt idx="350">
                  <c:v>43235</c:v>
                </c:pt>
                <c:pt idx="351">
                  <c:v>43236</c:v>
                </c:pt>
                <c:pt idx="352">
                  <c:v>43237</c:v>
                </c:pt>
                <c:pt idx="353">
                  <c:v>43238</c:v>
                </c:pt>
                <c:pt idx="354">
                  <c:v>43241</c:v>
                </c:pt>
                <c:pt idx="355">
                  <c:v>43242</c:v>
                </c:pt>
                <c:pt idx="356">
                  <c:v>43243</c:v>
                </c:pt>
                <c:pt idx="357">
                  <c:v>43244</c:v>
                </c:pt>
                <c:pt idx="358">
                  <c:v>43245</c:v>
                </c:pt>
                <c:pt idx="359">
                  <c:v>43248</c:v>
                </c:pt>
                <c:pt idx="360">
                  <c:v>43249</c:v>
                </c:pt>
                <c:pt idx="361">
                  <c:v>43250</c:v>
                </c:pt>
                <c:pt idx="362">
                  <c:v>43251</c:v>
                </c:pt>
                <c:pt idx="363">
                  <c:v>43252</c:v>
                </c:pt>
                <c:pt idx="364">
                  <c:v>43255</c:v>
                </c:pt>
                <c:pt idx="365">
                  <c:v>43256</c:v>
                </c:pt>
                <c:pt idx="366">
                  <c:v>43257</c:v>
                </c:pt>
                <c:pt idx="367">
                  <c:v>43258</c:v>
                </c:pt>
                <c:pt idx="368">
                  <c:v>43259</c:v>
                </c:pt>
                <c:pt idx="369">
                  <c:v>43262</c:v>
                </c:pt>
                <c:pt idx="370">
                  <c:v>43263</c:v>
                </c:pt>
                <c:pt idx="371">
                  <c:v>43264</c:v>
                </c:pt>
                <c:pt idx="372">
                  <c:v>43265</c:v>
                </c:pt>
                <c:pt idx="373">
                  <c:v>43266</c:v>
                </c:pt>
                <c:pt idx="374">
                  <c:v>43269</c:v>
                </c:pt>
                <c:pt idx="375">
                  <c:v>43270</c:v>
                </c:pt>
                <c:pt idx="376">
                  <c:v>43271</c:v>
                </c:pt>
                <c:pt idx="377">
                  <c:v>43272</c:v>
                </c:pt>
                <c:pt idx="378">
                  <c:v>43273</c:v>
                </c:pt>
                <c:pt idx="379">
                  <c:v>43276</c:v>
                </c:pt>
                <c:pt idx="380">
                  <c:v>43277</c:v>
                </c:pt>
                <c:pt idx="381">
                  <c:v>43278</c:v>
                </c:pt>
                <c:pt idx="382">
                  <c:v>43279</c:v>
                </c:pt>
                <c:pt idx="383">
                  <c:v>43280</c:v>
                </c:pt>
                <c:pt idx="384">
                  <c:v>43283</c:v>
                </c:pt>
                <c:pt idx="385">
                  <c:v>43284</c:v>
                </c:pt>
                <c:pt idx="386">
                  <c:v>43285</c:v>
                </c:pt>
                <c:pt idx="387">
                  <c:v>43286</c:v>
                </c:pt>
                <c:pt idx="388">
                  <c:v>43287</c:v>
                </c:pt>
                <c:pt idx="389">
                  <c:v>43290</c:v>
                </c:pt>
                <c:pt idx="390">
                  <c:v>43291</c:v>
                </c:pt>
                <c:pt idx="391">
                  <c:v>43292</c:v>
                </c:pt>
                <c:pt idx="392">
                  <c:v>43293</c:v>
                </c:pt>
                <c:pt idx="393">
                  <c:v>43294</c:v>
                </c:pt>
                <c:pt idx="394">
                  <c:v>43297</c:v>
                </c:pt>
                <c:pt idx="395">
                  <c:v>43298</c:v>
                </c:pt>
                <c:pt idx="396">
                  <c:v>43299</c:v>
                </c:pt>
                <c:pt idx="397">
                  <c:v>43300</c:v>
                </c:pt>
                <c:pt idx="398">
                  <c:v>43301</c:v>
                </c:pt>
                <c:pt idx="399">
                  <c:v>43304</c:v>
                </c:pt>
                <c:pt idx="400">
                  <c:v>43305</c:v>
                </c:pt>
                <c:pt idx="401">
                  <c:v>43306</c:v>
                </c:pt>
                <c:pt idx="402">
                  <c:v>43307</c:v>
                </c:pt>
                <c:pt idx="403">
                  <c:v>43308</c:v>
                </c:pt>
                <c:pt idx="404">
                  <c:v>43311</c:v>
                </c:pt>
                <c:pt idx="405">
                  <c:v>43312</c:v>
                </c:pt>
                <c:pt idx="406">
                  <c:v>43313</c:v>
                </c:pt>
                <c:pt idx="407">
                  <c:v>43314</c:v>
                </c:pt>
                <c:pt idx="408">
                  <c:v>43315</c:v>
                </c:pt>
                <c:pt idx="409">
                  <c:v>43318</c:v>
                </c:pt>
                <c:pt idx="410">
                  <c:v>43319</c:v>
                </c:pt>
                <c:pt idx="411">
                  <c:v>43320</c:v>
                </c:pt>
                <c:pt idx="412">
                  <c:v>43321</c:v>
                </c:pt>
                <c:pt idx="413">
                  <c:v>43322</c:v>
                </c:pt>
                <c:pt idx="414">
                  <c:v>43325</c:v>
                </c:pt>
                <c:pt idx="415">
                  <c:v>43326</c:v>
                </c:pt>
                <c:pt idx="416">
                  <c:v>43328</c:v>
                </c:pt>
                <c:pt idx="417">
                  <c:v>43329</c:v>
                </c:pt>
                <c:pt idx="418">
                  <c:v>43332</c:v>
                </c:pt>
                <c:pt idx="419">
                  <c:v>43333</c:v>
                </c:pt>
                <c:pt idx="420">
                  <c:v>43335</c:v>
                </c:pt>
                <c:pt idx="421">
                  <c:v>43336</c:v>
                </c:pt>
                <c:pt idx="422">
                  <c:v>43339</c:v>
                </c:pt>
                <c:pt idx="423">
                  <c:v>43340</c:v>
                </c:pt>
                <c:pt idx="424">
                  <c:v>43341</c:v>
                </c:pt>
                <c:pt idx="425">
                  <c:v>43342</c:v>
                </c:pt>
                <c:pt idx="426">
                  <c:v>43343</c:v>
                </c:pt>
                <c:pt idx="427">
                  <c:v>43346</c:v>
                </c:pt>
                <c:pt idx="428">
                  <c:v>43347</c:v>
                </c:pt>
                <c:pt idx="429">
                  <c:v>43348</c:v>
                </c:pt>
                <c:pt idx="430">
                  <c:v>43349</c:v>
                </c:pt>
                <c:pt idx="431">
                  <c:v>43350</c:v>
                </c:pt>
                <c:pt idx="432">
                  <c:v>43353</c:v>
                </c:pt>
                <c:pt idx="433">
                  <c:v>43354</c:v>
                </c:pt>
                <c:pt idx="434">
                  <c:v>43355</c:v>
                </c:pt>
                <c:pt idx="435">
                  <c:v>43357</c:v>
                </c:pt>
                <c:pt idx="436">
                  <c:v>43360</c:v>
                </c:pt>
                <c:pt idx="437">
                  <c:v>43361</c:v>
                </c:pt>
                <c:pt idx="438">
                  <c:v>43362</c:v>
                </c:pt>
                <c:pt idx="439">
                  <c:v>43364</c:v>
                </c:pt>
                <c:pt idx="440">
                  <c:v>43367</c:v>
                </c:pt>
                <c:pt idx="441">
                  <c:v>43368</c:v>
                </c:pt>
                <c:pt idx="442">
                  <c:v>43369</c:v>
                </c:pt>
                <c:pt idx="443">
                  <c:v>43370</c:v>
                </c:pt>
                <c:pt idx="444">
                  <c:v>43371</c:v>
                </c:pt>
                <c:pt idx="445">
                  <c:v>43374</c:v>
                </c:pt>
                <c:pt idx="446">
                  <c:v>43376</c:v>
                </c:pt>
                <c:pt idx="447">
                  <c:v>43377</c:v>
                </c:pt>
                <c:pt idx="448">
                  <c:v>43378</c:v>
                </c:pt>
                <c:pt idx="449">
                  <c:v>43381</c:v>
                </c:pt>
                <c:pt idx="450">
                  <c:v>43382</c:v>
                </c:pt>
                <c:pt idx="451">
                  <c:v>43383</c:v>
                </c:pt>
                <c:pt idx="452">
                  <c:v>43384</c:v>
                </c:pt>
                <c:pt idx="453">
                  <c:v>43385</c:v>
                </c:pt>
                <c:pt idx="454">
                  <c:v>43388</c:v>
                </c:pt>
                <c:pt idx="455">
                  <c:v>43389</c:v>
                </c:pt>
                <c:pt idx="456">
                  <c:v>43390</c:v>
                </c:pt>
                <c:pt idx="457">
                  <c:v>43392</c:v>
                </c:pt>
                <c:pt idx="458">
                  <c:v>43395</c:v>
                </c:pt>
                <c:pt idx="459">
                  <c:v>43396</c:v>
                </c:pt>
                <c:pt idx="460">
                  <c:v>43397</c:v>
                </c:pt>
                <c:pt idx="461">
                  <c:v>43398</c:v>
                </c:pt>
                <c:pt idx="462">
                  <c:v>43399</c:v>
                </c:pt>
                <c:pt idx="463">
                  <c:v>43402</c:v>
                </c:pt>
                <c:pt idx="464">
                  <c:v>43403</c:v>
                </c:pt>
                <c:pt idx="465">
                  <c:v>43404</c:v>
                </c:pt>
                <c:pt idx="466">
                  <c:v>43405</c:v>
                </c:pt>
                <c:pt idx="467">
                  <c:v>43406</c:v>
                </c:pt>
                <c:pt idx="468">
                  <c:v>43409</c:v>
                </c:pt>
                <c:pt idx="469">
                  <c:v>43410</c:v>
                </c:pt>
                <c:pt idx="470">
                  <c:v>43411</c:v>
                </c:pt>
                <c:pt idx="471">
                  <c:v>43413</c:v>
                </c:pt>
                <c:pt idx="472">
                  <c:v>43416</c:v>
                </c:pt>
                <c:pt idx="473">
                  <c:v>43417</c:v>
                </c:pt>
                <c:pt idx="474">
                  <c:v>43418</c:v>
                </c:pt>
                <c:pt idx="475">
                  <c:v>43419</c:v>
                </c:pt>
                <c:pt idx="476">
                  <c:v>43420</c:v>
                </c:pt>
                <c:pt idx="477">
                  <c:v>43423</c:v>
                </c:pt>
                <c:pt idx="478">
                  <c:v>43425</c:v>
                </c:pt>
                <c:pt idx="479">
                  <c:v>43426</c:v>
                </c:pt>
                <c:pt idx="480">
                  <c:v>43430</c:v>
                </c:pt>
                <c:pt idx="481">
                  <c:v>43431</c:v>
                </c:pt>
                <c:pt idx="482">
                  <c:v>43432</c:v>
                </c:pt>
                <c:pt idx="483">
                  <c:v>43433</c:v>
                </c:pt>
                <c:pt idx="484">
                  <c:v>43434</c:v>
                </c:pt>
                <c:pt idx="485">
                  <c:v>43437</c:v>
                </c:pt>
                <c:pt idx="486">
                  <c:v>43438</c:v>
                </c:pt>
                <c:pt idx="487">
                  <c:v>43439</c:v>
                </c:pt>
                <c:pt idx="488">
                  <c:v>43440</c:v>
                </c:pt>
                <c:pt idx="489">
                  <c:v>43441</c:v>
                </c:pt>
                <c:pt idx="490">
                  <c:v>43444</c:v>
                </c:pt>
                <c:pt idx="491">
                  <c:v>43445</c:v>
                </c:pt>
                <c:pt idx="492">
                  <c:v>43446</c:v>
                </c:pt>
                <c:pt idx="493">
                  <c:v>43447</c:v>
                </c:pt>
                <c:pt idx="494">
                  <c:v>43448</c:v>
                </c:pt>
                <c:pt idx="495">
                  <c:v>43451</c:v>
                </c:pt>
                <c:pt idx="496">
                  <c:v>43452</c:v>
                </c:pt>
                <c:pt idx="497">
                  <c:v>43453</c:v>
                </c:pt>
                <c:pt idx="498">
                  <c:v>43454</c:v>
                </c:pt>
                <c:pt idx="499">
                  <c:v>43455</c:v>
                </c:pt>
                <c:pt idx="500">
                  <c:v>43458</c:v>
                </c:pt>
                <c:pt idx="501">
                  <c:v>43460</c:v>
                </c:pt>
                <c:pt idx="502">
                  <c:v>43461</c:v>
                </c:pt>
                <c:pt idx="503">
                  <c:v>43462</c:v>
                </c:pt>
                <c:pt idx="504">
                  <c:v>43465</c:v>
                </c:pt>
                <c:pt idx="505">
                  <c:v>43466</c:v>
                </c:pt>
                <c:pt idx="506">
                  <c:v>43467</c:v>
                </c:pt>
                <c:pt idx="507">
                  <c:v>43468</c:v>
                </c:pt>
                <c:pt idx="508">
                  <c:v>43469</c:v>
                </c:pt>
                <c:pt idx="509">
                  <c:v>43472</c:v>
                </c:pt>
                <c:pt idx="510">
                  <c:v>43473</c:v>
                </c:pt>
                <c:pt idx="511">
                  <c:v>43474</c:v>
                </c:pt>
                <c:pt idx="512">
                  <c:v>43475</c:v>
                </c:pt>
                <c:pt idx="513">
                  <c:v>43476</c:v>
                </c:pt>
                <c:pt idx="514">
                  <c:v>43479</c:v>
                </c:pt>
                <c:pt idx="515">
                  <c:v>43481</c:v>
                </c:pt>
                <c:pt idx="516">
                  <c:v>43482</c:v>
                </c:pt>
                <c:pt idx="517">
                  <c:v>43483</c:v>
                </c:pt>
                <c:pt idx="518">
                  <c:v>43486</c:v>
                </c:pt>
                <c:pt idx="519">
                  <c:v>43487</c:v>
                </c:pt>
                <c:pt idx="520">
                  <c:v>43488</c:v>
                </c:pt>
                <c:pt idx="521">
                  <c:v>43489</c:v>
                </c:pt>
                <c:pt idx="522">
                  <c:v>43490</c:v>
                </c:pt>
                <c:pt idx="523">
                  <c:v>43493</c:v>
                </c:pt>
                <c:pt idx="524">
                  <c:v>43494</c:v>
                </c:pt>
                <c:pt idx="525">
                  <c:v>43495</c:v>
                </c:pt>
                <c:pt idx="526">
                  <c:v>43496</c:v>
                </c:pt>
                <c:pt idx="527">
                  <c:v>43497</c:v>
                </c:pt>
                <c:pt idx="528">
                  <c:v>43500</c:v>
                </c:pt>
                <c:pt idx="529">
                  <c:v>43501</c:v>
                </c:pt>
                <c:pt idx="530">
                  <c:v>43502</c:v>
                </c:pt>
                <c:pt idx="531">
                  <c:v>43503</c:v>
                </c:pt>
                <c:pt idx="532">
                  <c:v>43504</c:v>
                </c:pt>
                <c:pt idx="533">
                  <c:v>43507</c:v>
                </c:pt>
                <c:pt idx="534">
                  <c:v>43508</c:v>
                </c:pt>
                <c:pt idx="535">
                  <c:v>43509</c:v>
                </c:pt>
                <c:pt idx="536">
                  <c:v>43510</c:v>
                </c:pt>
                <c:pt idx="537">
                  <c:v>43511</c:v>
                </c:pt>
                <c:pt idx="538">
                  <c:v>43514</c:v>
                </c:pt>
                <c:pt idx="539">
                  <c:v>43515</c:v>
                </c:pt>
                <c:pt idx="540">
                  <c:v>43516</c:v>
                </c:pt>
                <c:pt idx="541">
                  <c:v>43517</c:v>
                </c:pt>
                <c:pt idx="542">
                  <c:v>43518</c:v>
                </c:pt>
                <c:pt idx="543">
                  <c:v>43521</c:v>
                </c:pt>
                <c:pt idx="544">
                  <c:v>43522</c:v>
                </c:pt>
                <c:pt idx="545">
                  <c:v>43523</c:v>
                </c:pt>
                <c:pt idx="546">
                  <c:v>43524</c:v>
                </c:pt>
                <c:pt idx="547">
                  <c:v>43525</c:v>
                </c:pt>
                <c:pt idx="548">
                  <c:v>43529</c:v>
                </c:pt>
                <c:pt idx="549">
                  <c:v>43530</c:v>
                </c:pt>
                <c:pt idx="550">
                  <c:v>43531</c:v>
                </c:pt>
                <c:pt idx="551">
                  <c:v>43532</c:v>
                </c:pt>
                <c:pt idx="552">
                  <c:v>43535</c:v>
                </c:pt>
                <c:pt idx="553">
                  <c:v>43536</c:v>
                </c:pt>
                <c:pt idx="554">
                  <c:v>43537</c:v>
                </c:pt>
                <c:pt idx="555">
                  <c:v>43538</c:v>
                </c:pt>
                <c:pt idx="556">
                  <c:v>43539</c:v>
                </c:pt>
                <c:pt idx="557">
                  <c:v>43542</c:v>
                </c:pt>
                <c:pt idx="558">
                  <c:v>43543</c:v>
                </c:pt>
                <c:pt idx="559">
                  <c:v>43544</c:v>
                </c:pt>
                <c:pt idx="560">
                  <c:v>43546</c:v>
                </c:pt>
                <c:pt idx="561">
                  <c:v>43549</c:v>
                </c:pt>
                <c:pt idx="562">
                  <c:v>43550</c:v>
                </c:pt>
                <c:pt idx="563">
                  <c:v>43551</c:v>
                </c:pt>
                <c:pt idx="564">
                  <c:v>43552</c:v>
                </c:pt>
                <c:pt idx="565">
                  <c:v>43553</c:v>
                </c:pt>
                <c:pt idx="566">
                  <c:v>43556</c:v>
                </c:pt>
                <c:pt idx="567">
                  <c:v>43557</c:v>
                </c:pt>
                <c:pt idx="568">
                  <c:v>43558</c:v>
                </c:pt>
                <c:pt idx="569">
                  <c:v>43559</c:v>
                </c:pt>
                <c:pt idx="570">
                  <c:v>43560</c:v>
                </c:pt>
                <c:pt idx="571">
                  <c:v>43563</c:v>
                </c:pt>
                <c:pt idx="572">
                  <c:v>43564</c:v>
                </c:pt>
                <c:pt idx="573">
                  <c:v>43565</c:v>
                </c:pt>
                <c:pt idx="574">
                  <c:v>43566</c:v>
                </c:pt>
                <c:pt idx="575">
                  <c:v>43567</c:v>
                </c:pt>
                <c:pt idx="576">
                  <c:v>43570</c:v>
                </c:pt>
                <c:pt idx="577">
                  <c:v>43571</c:v>
                </c:pt>
                <c:pt idx="578">
                  <c:v>43573</c:v>
                </c:pt>
                <c:pt idx="579">
                  <c:v>43577</c:v>
                </c:pt>
                <c:pt idx="580">
                  <c:v>43578</c:v>
                </c:pt>
                <c:pt idx="581">
                  <c:v>43579</c:v>
                </c:pt>
                <c:pt idx="582">
                  <c:v>43580</c:v>
                </c:pt>
                <c:pt idx="583">
                  <c:v>43581</c:v>
                </c:pt>
                <c:pt idx="584">
                  <c:v>43585</c:v>
                </c:pt>
                <c:pt idx="585">
                  <c:v>43587</c:v>
                </c:pt>
                <c:pt idx="586">
                  <c:v>43588</c:v>
                </c:pt>
                <c:pt idx="587">
                  <c:v>43591</c:v>
                </c:pt>
                <c:pt idx="588">
                  <c:v>43592</c:v>
                </c:pt>
                <c:pt idx="589">
                  <c:v>43593</c:v>
                </c:pt>
                <c:pt idx="590">
                  <c:v>43594</c:v>
                </c:pt>
                <c:pt idx="591">
                  <c:v>43595</c:v>
                </c:pt>
                <c:pt idx="592">
                  <c:v>43598</c:v>
                </c:pt>
                <c:pt idx="593">
                  <c:v>43599</c:v>
                </c:pt>
                <c:pt idx="594">
                  <c:v>43600</c:v>
                </c:pt>
                <c:pt idx="595">
                  <c:v>43601</c:v>
                </c:pt>
                <c:pt idx="596">
                  <c:v>43602</c:v>
                </c:pt>
                <c:pt idx="597">
                  <c:v>43605</c:v>
                </c:pt>
                <c:pt idx="598">
                  <c:v>43606</c:v>
                </c:pt>
                <c:pt idx="599">
                  <c:v>43607</c:v>
                </c:pt>
                <c:pt idx="600">
                  <c:v>43608</c:v>
                </c:pt>
                <c:pt idx="601">
                  <c:v>43609</c:v>
                </c:pt>
                <c:pt idx="602">
                  <c:v>43612</c:v>
                </c:pt>
                <c:pt idx="603">
                  <c:v>43613</c:v>
                </c:pt>
                <c:pt idx="604">
                  <c:v>43614</c:v>
                </c:pt>
                <c:pt idx="605">
                  <c:v>43615</c:v>
                </c:pt>
                <c:pt idx="606">
                  <c:v>43616</c:v>
                </c:pt>
                <c:pt idx="607">
                  <c:v>43619</c:v>
                </c:pt>
                <c:pt idx="608">
                  <c:v>43620</c:v>
                </c:pt>
                <c:pt idx="609">
                  <c:v>43622</c:v>
                </c:pt>
                <c:pt idx="610">
                  <c:v>43623</c:v>
                </c:pt>
                <c:pt idx="611">
                  <c:v>43626</c:v>
                </c:pt>
                <c:pt idx="612">
                  <c:v>43627</c:v>
                </c:pt>
                <c:pt idx="613">
                  <c:v>43628</c:v>
                </c:pt>
                <c:pt idx="614">
                  <c:v>43629</c:v>
                </c:pt>
                <c:pt idx="615">
                  <c:v>43630</c:v>
                </c:pt>
                <c:pt idx="616">
                  <c:v>43633</c:v>
                </c:pt>
                <c:pt idx="617">
                  <c:v>43634</c:v>
                </c:pt>
                <c:pt idx="618">
                  <c:v>43635</c:v>
                </c:pt>
                <c:pt idx="619">
                  <c:v>43636</c:v>
                </c:pt>
                <c:pt idx="620">
                  <c:v>43637</c:v>
                </c:pt>
                <c:pt idx="621">
                  <c:v>43640</c:v>
                </c:pt>
                <c:pt idx="622">
                  <c:v>43641</c:v>
                </c:pt>
                <c:pt idx="623">
                  <c:v>43642</c:v>
                </c:pt>
                <c:pt idx="624">
                  <c:v>43643</c:v>
                </c:pt>
                <c:pt idx="625">
                  <c:v>43644</c:v>
                </c:pt>
                <c:pt idx="626">
                  <c:v>43647</c:v>
                </c:pt>
                <c:pt idx="627">
                  <c:v>43648</c:v>
                </c:pt>
                <c:pt idx="628">
                  <c:v>43649</c:v>
                </c:pt>
                <c:pt idx="629">
                  <c:v>43650</c:v>
                </c:pt>
                <c:pt idx="630">
                  <c:v>43651</c:v>
                </c:pt>
                <c:pt idx="631">
                  <c:v>43654</c:v>
                </c:pt>
                <c:pt idx="632">
                  <c:v>43655</c:v>
                </c:pt>
                <c:pt idx="633">
                  <c:v>43656</c:v>
                </c:pt>
                <c:pt idx="634">
                  <c:v>43657</c:v>
                </c:pt>
                <c:pt idx="635">
                  <c:v>43658</c:v>
                </c:pt>
                <c:pt idx="636">
                  <c:v>43661</c:v>
                </c:pt>
                <c:pt idx="637">
                  <c:v>43662</c:v>
                </c:pt>
                <c:pt idx="638">
                  <c:v>43663</c:v>
                </c:pt>
                <c:pt idx="639">
                  <c:v>43664</c:v>
                </c:pt>
                <c:pt idx="640">
                  <c:v>43665</c:v>
                </c:pt>
                <c:pt idx="641">
                  <c:v>43668</c:v>
                </c:pt>
                <c:pt idx="642">
                  <c:v>43669</c:v>
                </c:pt>
                <c:pt idx="643">
                  <c:v>43670</c:v>
                </c:pt>
                <c:pt idx="644">
                  <c:v>43671</c:v>
                </c:pt>
                <c:pt idx="645">
                  <c:v>43672</c:v>
                </c:pt>
                <c:pt idx="646">
                  <c:v>43675</c:v>
                </c:pt>
                <c:pt idx="647">
                  <c:v>43676</c:v>
                </c:pt>
                <c:pt idx="648">
                  <c:v>43677</c:v>
                </c:pt>
                <c:pt idx="649">
                  <c:v>43678</c:v>
                </c:pt>
                <c:pt idx="650">
                  <c:v>43679</c:v>
                </c:pt>
                <c:pt idx="651">
                  <c:v>43682</c:v>
                </c:pt>
                <c:pt idx="652">
                  <c:v>43683</c:v>
                </c:pt>
                <c:pt idx="653">
                  <c:v>43684</c:v>
                </c:pt>
                <c:pt idx="654">
                  <c:v>43685</c:v>
                </c:pt>
                <c:pt idx="655">
                  <c:v>43686</c:v>
                </c:pt>
                <c:pt idx="656">
                  <c:v>43690</c:v>
                </c:pt>
                <c:pt idx="657">
                  <c:v>43691</c:v>
                </c:pt>
                <c:pt idx="658">
                  <c:v>43693</c:v>
                </c:pt>
                <c:pt idx="659">
                  <c:v>43696</c:v>
                </c:pt>
                <c:pt idx="660">
                  <c:v>43697</c:v>
                </c:pt>
                <c:pt idx="661">
                  <c:v>43698</c:v>
                </c:pt>
                <c:pt idx="662">
                  <c:v>43699</c:v>
                </c:pt>
                <c:pt idx="663">
                  <c:v>43700</c:v>
                </c:pt>
                <c:pt idx="664">
                  <c:v>43703</c:v>
                </c:pt>
                <c:pt idx="665">
                  <c:v>43704</c:v>
                </c:pt>
                <c:pt idx="666">
                  <c:v>43705</c:v>
                </c:pt>
                <c:pt idx="667">
                  <c:v>43706</c:v>
                </c:pt>
                <c:pt idx="668">
                  <c:v>43707</c:v>
                </c:pt>
                <c:pt idx="669">
                  <c:v>43711</c:v>
                </c:pt>
                <c:pt idx="670">
                  <c:v>43712</c:v>
                </c:pt>
                <c:pt idx="671">
                  <c:v>43713</c:v>
                </c:pt>
                <c:pt idx="672">
                  <c:v>43714</c:v>
                </c:pt>
                <c:pt idx="673">
                  <c:v>43717</c:v>
                </c:pt>
                <c:pt idx="674">
                  <c:v>43719</c:v>
                </c:pt>
                <c:pt idx="675">
                  <c:v>43720</c:v>
                </c:pt>
                <c:pt idx="676">
                  <c:v>43721</c:v>
                </c:pt>
                <c:pt idx="677">
                  <c:v>43724</c:v>
                </c:pt>
                <c:pt idx="678">
                  <c:v>43725</c:v>
                </c:pt>
              </c:numCache>
            </c:numRef>
          </c:cat>
          <c:val>
            <c:numRef>
              <c:f>'TCI Express Ltd.-S-Band'!$B$2:$B$680</c:f>
              <c:numCache>
                <c:formatCode>0.00</c:formatCode>
                <c:ptCount val="679"/>
                <c:pt idx="0">
                  <c:v>3.7206855153807599</c:v>
                </c:pt>
                <c:pt idx="1">
                  <c:v>3.66867764481916</c:v>
                </c:pt>
                <c:pt idx="2">
                  <c:v>3.4993867192156198</c:v>
                </c:pt>
                <c:pt idx="3">
                  <c:v>3.33911756707684</c:v>
                </c:pt>
                <c:pt idx="4">
                  <c:v>3.1724801042570498</c:v>
                </c:pt>
                <c:pt idx="5">
                  <c:v>3.0153951074587702</c:v>
                </c:pt>
                <c:pt idx="6">
                  <c:v>3.0445831980800699</c:v>
                </c:pt>
                <c:pt idx="7">
                  <c:v>2.9188090621301002</c:v>
                </c:pt>
                <c:pt idx="8">
                  <c:v>3.0413990427395698</c:v>
                </c:pt>
                <c:pt idx="9">
                  <c:v>3.1608048680085301</c:v>
                </c:pt>
                <c:pt idx="10">
                  <c:v>3.1756642595975499</c:v>
                </c:pt>
                <c:pt idx="11">
                  <c:v>3.0812009844958901</c:v>
                </c:pt>
                <c:pt idx="12">
                  <c:v>2.05921379854867</c:v>
                </c:pt>
                <c:pt idx="13">
                  <c:v>2.0655046757336502</c:v>
                </c:pt>
                <c:pt idx="14">
                  <c:v>2.0613107576103298</c:v>
                </c:pt>
                <c:pt idx="15">
                  <c:v>2.0452340714709498</c:v>
                </c:pt>
                <c:pt idx="16">
                  <c:v>2.0539714008945298</c:v>
                </c:pt>
                <c:pt idx="17">
                  <c:v>2.02601194673908</c:v>
                </c:pt>
                <c:pt idx="18">
                  <c:v>2.03474927616266</c:v>
                </c:pt>
                <c:pt idx="19">
                  <c:v>2.0225170149696501</c:v>
                </c:pt>
                <c:pt idx="20">
                  <c:v>1.99560604034503</c:v>
                </c:pt>
                <c:pt idx="21">
                  <c:v>2.02950687850851</c:v>
                </c:pt>
                <c:pt idx="22">
                  <c:v>2.1123367614440198</c:v>
                </c:pt>
                <c:pt idx="23">
                  <c:v>2.1294619271142299</c:v>
                </c:pt>
                <c:pt idx="24">
                  <c:v>2.1462375996074998</c:v>
                </c:pt>
                <c:pt idx="25">
                  <c:v>2.09660956848158</c:v>
                </c:pt>
                <c:pt idx="26">
                  <c:v>2.0787854164574902</c:v>
                </c:pt>
                <c:pt idx="27">
                  <c:v>2.08857122541189</c:v>
                </c:pt>
                <c:pt idx="28">
                  <c:v>2.0710965665647398</c:v>
                </c:pt>
                <c:pt idx="29">
                  <c:v>2.0969590616585299</c:v>
                </c:pt>
                <c:pt idx="30">
                  <c:v>2.0738925119802798</c:v>
                </c:pt>
                <c:pt idx="31">
                  <c:v>2.0693491006800202</c:v>
                </c:pt>
                <c:pt idx="32">
                  <c:v>2.1326073657067202</c:v>
                </c:pt>
                <c:pt idx="33">
                  <c:v>2.08402781411163</c:v>
                </c:pt>
                <c:pt idx="34">
                  <c:v>2.0948621025968701</c:v>
                </c:pt>
                <c:pt idx="35">
                  <c:v>2.1112882819131902</c:v>
                </c:pt>
                <c:pt idx="36">
                  <c:v>2.1804879309479301</c:v>
                </c:pt>
                <c:pt idx="37">
                  <c:v>2.1850313422481902</c:v>
                </c:pt>
                <c:pt idx="38">
                  <c:v>2.1602173266852298</c:v>
                </c:pt>
                <c:pt idx="39">
                  <c:v>2.1465870927844501</c:v>
                </c:pt>
                <c:pt idx="40">
                  <c:v>2.1259669953447999</c:v>
                </c:pt>
                <c:pt idx="41">
                  <c:v>2.1186276386289999</c:v>
                </c:pt>
                <c:pt idx="42">
                  <c:v>2.0969590616585299</c:v>
                </c:pt>
                <c:pt idx="43">
                  <c:v>2.0536219077175799</c:v>
                </c:pt>
                <c:pt idx="44">
                  <c:v>2.0497774827712099</c:v>
                </c:pt>
                <c:pt idx="45">
                  <c:v>2.0564178531331301</c:v>
                </c:pt>
                <c:pt idx="46">
                  <c:v>2.06865011432614</c:v>
                </c:pt>
                <c:pt idx="47">
                  <c:v>2.0557188667792401</c:v>
                </c:pt>
                <c:pt idx="48">
                  <c:v>2.0438360987631801</c:v>
                </c:pt>
                <c:pt idx="49">
                  <c:v>2.0462825510017799</c:v>
                </c:pt>
                <c:pt idx="50">
                  <c:v>2.02950687850851</c:v>
                </c:pt>
                <c:pt idx="51">
                  <c:v>2.08193085504998</c:v>
                </c:pt>
                <c:pt idx="52">
                  <c:v>2.14029621559947</c:v>
                </c:pt>
                <c:pt idx="53">
                  <c:v>2.1029004456665601</c:v>
                </c:pt>
                <c:pt idx="54">
                  <c:v>2.1280639544064601</c:v>
                </c:pt>
                <c:pt idx="55">
                  <c:v>2.1371507770069802</c:v>
                </c:pt>
                <c:pt idx="56">
                  <c:v>2.0910176776505001</c:v>
                </c:pt>
                <c:pt idx="57">
                  <c:v>2.1249185158139698</c:v>
                </c:pt>
                <c:pt idx="58">
                  <c:v>2.1147832136826299</c:v>
                </c:pt>
                <c:pt idx="59">
                  <c:v>2.12841344758341</c:v>
                </c:pt>
                <c:pt idx="60">
                  <c:v>2.1665082038702002</c:v>
                </c:pt>
                <c:pt idx="61">
                  <c:v>2.5995302501026898</c:v>
                </c:pt>
                <c:pt idx="62">
                  <c:v>2.8336906786545599</c:v>
                </c:pt>
                <c:pt idx="63">
                  <c:v>2.72394982109443</c:v>
                </c:pt>
                <c:pt idx="64">
                  <c:v>2.8917065460271099</c:v>
                </c:pt>
                <c:pt idx="65">
                  <c:v>2.8256523355848699</c:v>
                </c:pt>
                <c:pt idx="66">
                  <c:v>2.8361371308931602</c:v>
                </c:pt>
                <c:pt idx="67">
                  <c:v>2.88471668248825</c:v>
                </c:pt>
                <c:pt idx="68">
                  <c:v>2.8403310490164801</c:v>
                </c:pt>
                <c:pt idx="69">
                  <c:v>2.7802182225822598</c:v>
                </c:pt>
                <c:pt idx="70">
                  <c:v>2.7983918677833102</c:v>
                </c:pt>
                <c:pt idx="71">
                  <c:v>2.7651900159737099</c:v>
                </c:pt>
                <c:pt idx="72">
                  <c:v>2.78825656565196</c:v>
                </c:pt>
                <c:pt idx="73">
                  <c:v>2.0181162381285702</c:v>
                </c:pt>
                <c:pt idx="74">
                  <c:v>2.0497569529506698</c:v>
                </c:pt>
                <c:pt idx="75">
                  <c:v>2.0538396258309399</c:v>
                </c:pt>
                <c:pt idx="76">
                  <c:v>2.0275574191642001</c:v>
                </c:pt>
                <c:pt idx="77">
                  <c:v>2.0390399366399601</c:v>
                </c:pt>
                <c:pt idx="78">
                  <c:v>2.0130128970282302</c:v>
                </c:pt>
                <c:pt idx="79">
                  <c:v>2.0153094005233898</c:v>
                </c:pt>
                <c:pt idx="80">
                  <c:v>2.0140335652483001</c:v>
                </c:pt>
                <c:pt idx="81">
                  <c:v>2.0114818946981301</c:v>
                </c:pt>
                <c:pt idx="82">
                  <c:v>1.99413053495698</c:v>
                </c:pt>
                <c:pt idx="83">
                  <c:v>2.1533547772875199</c:v>
                </c:pt>
                <c:pt idx="84">
                  <c:v>2.2344979007828898</c:v>
                </c:pt>
                <c:pt idx="85">
                  <c:v>2.1722371393587698</c:v>
                </c:pt>
                <c:pt idx="86">
                  <c:v>2.15998912071796</c:v>
                </c:pt>
                <c:pt idx="87">
                  <c:v>2.3531505813657501</c:v>
                </c:pt>
                <c:pt idx="88">
                  <c:v>2.4888994546347298</c:v>
                </c:pt>
                <c:pt idx="89">
                  <c:v>2.4069908299743101</c:v>
                </c:pt>
                <c:pt idx="90">
                  <c:v>2.4577690739226701</c:v>
                </c:pt>
                <c:pt idx="91">
                  <c:v>2.3671847693916801</c:v>
                </c:pt>
                <c:pt idx="92">
                  <c:v>2.37483978104218</c:v>
                </c:pt>
                <c:pt idx="93">
                  <c:v>2.35085407787059</c:v>
                </c:pt>
                <c:pt idx="94">
                  <c:v>2.3587642565761202</c:v>
                </c:pt>
                <c:pt idx="95">
                  <c:v>2.2952276598769101</c:v>
                </c:pt>
                <c:pt idx="96">
                  <c:v>2.2191878774818798</c:v>
                </c:pt>
                <c:pt idx="97">
                  <c:v>2.3023723374173901</c:v>
                </c:pt>
                <c:pt idx="98">
                  <c:v>2.3161513583883</c:v>
                </c:pt>
                <c:pt idx="99">
                  <c:v>2.2712419567053299</c:v>
                </c:pt>
                <c:pt idx="100">
                  <c:v>2.26817995204512</c:v>
                </c:pt>
                <c:pt idx="101">
                  <c:v>2.2819589730160401</c:v>
                </c:pt>
                <c:pt idx="102">
                  <c:v>2.2778763001357598</c:v>
                </c:pt>
                <c:pt idx="103">
                  <c:v>2.2788969683558302</c:v>
                </c:pt>
                <c:pt idx="104">
                  <c:v>2.2026020189057798</c:v>
                </c:pt>
                <c:pt idx="105">
                  <c:v>2.2385805736631599</c:v>
                </c:pt>
                <c:pt idx="106">
                  <c:v>2.23373239961784</c:v>
                </c:pt>
                <c:pt idx="107">
                  <c:v>2.22378088447218</c:v>
                </c:pt>
                <c:pt idx="108">
                  <c:v>2.1936711719801898</c:v>
                </c:pt>
                <c:pt idx="109">
                  <c:v>2.2722626249253901</c:v>
                </c:pt>
                <c:pt idx="110">
                  <c:v>2.3498334096505298</c:v>
                </c:pt>
                <c:pt idx="111">
                  <c:v>2.3220202006536899</c:v>
                </c:pt>
                <c:pt idx="112">
                  <c:v>2.35595741897093</c:v>
                </c:pt>
                <c:pt idx="113">
                  <c:v>2.3929566419483801</c:v>
                </c:pt>
                <c:pt idx="114">
                  <c:v>2.4251076908805098</c:v>
                </c:pt>
                <c:pt idx="115">
                  <c:v>2.4424590506216601</c:v>
                </c:pt>
                <c:pt idx="116">
                  <c:v>2.45087956343722</c:v>
                </c:pt>
                <c:pt idx="117">
                  <c:v>2.36310209651141</c:v>
                </c:pt>
                <c:pt idx="118">
                  <c:v>2.39678414777363</c:v>
                </c:pt>
                <c:pt idx="119">
                  <c:v>2.3253373723689101</c:v>
                </c:pt>
                <c:pt idx="120">
                  <c:v>2.3357992216246002</c:v>
                </c:pt>
                <c:pt idx="121">
                  <c:v>2.3158961913332798</c:v>
                </c:pt>
                <c:pt idx="122">
                  <c:v>2.3113031843429801</c:v>
                </c:pt>
                <c:pt idx="123">
                  <c:v>2.3546815836958501</c:v>
                </c:pt>
                <c:pt idx="124">
                  <c:v>2.4743549324987701</c:v>
                </c:pt>
                <c:pt idx="125">
                  <c:v>2.4577690739226701</c:v>
                </c:pt>
                <c:pt idx="126">
                  <c:v>2.4646585844081299</c:v>
                </c:pt>
                <c:pt idx="127">
                  <c:v>2.4649137514631398</c:v>
                </c:pt>
                <c:pt idx="128">
                  <c:v>2.49808546861534</c:v>
                </c:pt>
                <c:pt idx="129">
                  <c:v>2.4151561757348499</c:v>
                </c:pt>
                <c:pt idx="130">
                  <c:v>2.3434542332751098</c:v>
                </c:pt>
                <c:pt idx="131">
                  <c:v>2.2574629357344098</c:v>
                </c:pt>
                <c:pt idx="132">
                  <c:v>2.4228111873853599</c:v>
                </c:pt>
                <c:pt idx="133">
                  <c:v>2.4133700063497301</c:v>
                </c:pt>
                <c:pt idx="134">
                  <c:v>2.4300979685252102</c:v>
                </c:pt>
                <c:pt idx="135">
                  <c:v>2.4286211542021898</c:v>
                </c:pt>
                <c:pt idx="136">
                  <c:v>2.7746879772292798</c:v>
                </c:pt>
                <c:pt idx="137">
                  <c:v>2.8342528215909799</c:v>
                </c:pt>
                <c:pt idx="138">
                  <c:v>2.7626273269246302</c:v>
                </c:pt>
                <c:pt idx="139">
                  <c:v>2.7734572986267598</c:v>
                </c:pt>
                <c:pt idx="140">
                  <c:v>2.77616479155229</c:v>
                </c:pt>
                <c:pt idx="141">
                  <c:v>2.7033086182834301</c:v>
                </c:pt>
                <c:pt idx="142">
                  <c:v>2.8706809082254101</c:v>
                </c:pt>
                <c:pt idx="143">
                  <c:v>2.8743729440329502</c:v>
                </c:pt>
                <c:pt idx="144">
                  <c:v>2.7628734626451399</c:v>
                </c:pt>
                <c:pt idx="145">
                  <c:v>2.6993704467553901</c:v>
                </c:pt>
                <c:pt idx="146">
                  <c:v>2.66072713863643</c:v>
                </c:pt>
                <c:pt idx="147">
                  <c:v>2.67229551750007</c:v>
                </c:pt>
                <c:pt idx="148">
                  <c:v>2.8470518790571302</c:v>
                </c:pt>
                <c:pt idx="149">
                  <c:v>2.73210649758227</c:v>
                </c:pt>
                <c:pt idx="150">
                  <c:v>2.68411003208421</c:v>
                </c:pt>
                <c:pt idx="151">
                  <c:v>2.7050315683269499</c:v>
                </c:pt>
                <c:pt idx="152">
                  <c:v>2.6986320395938801</c:v>
                </c:pt>
                <c:pt idx="153">
                  <c:v>2.63340607366061</c:v>
                </c:pt>
                <c:pt idx="154">
                  <c:v>2.6976474967118702</c:v>
                </c:pt>
                <c:pt idx="155">
                  <c:v>2.6919863751403001</c:v>
                </c:pt>
                <c:pt idx="156">
                  <c:v>2.7015856682399102</c:v>
                </c:pt>
                <c:pt idx="157">
                  <c:v>2.7887177132979399</c:v>
                </c:pt>
                <c:pt idx="158">
                  <c:v>2.85025164342367</c:v>
                </c:pt>
                <c:pt idx="159">
                  <c:v>2.7941326991490101</c:v>
                </c:pt>
                <c:pt idx="160">
                  <c:v>2.8121006067457199</c:v>
                </c:pt>
                <c:pt idx="161">
                  <c:v>2.8197308140813102</c:v>
                </c:pt>
                <c:pt idx="162">
                  <c:v>2.63217539505809</c:v>
                </c:pt>
                <c:pt idx="163">
                  <c:v>2.5630112575967798</c:v>
                </c:pt>
                <c:pt idx="164">
                  <c:v>2.5300290710493898</c:v>
                </c:pt>
                <c:pt idx="165">
                  <c:v>2.6279910878095398</c:v>
                </c:pt>
                <c:pt idx="166">
                  <c:v>2.6073156872872998</c:v>
                </c:pt>
                <c:pt idx="167">
                  <c:v>2.6169149803869098</c:v>
                </c:pt>
                <c:pt idx="168">
                  <c:v>2.5317520210929101</c:v>
                </c:pt>
                <c:pt idx="169">
                  <c:v>2.4655415122776301</c:v>
                </c:pt>
                <c:pt idx="170">
                  <c:v>2.46652605515964</c:v>
                </c:pt>
                <c:pt idx="171">
                  <c:v>2.5127995706141801</c:v>
                </c:pt>
                <c:pt idx="172">
                  <c:v>2.4739101267747201</c:v>
                </c:pt>
                <c:pt idx="173">
                  <c:v>2.5428281285155401</c:v>
                </c:pt>
                <c:pt idx="174">
                  <c:v>2.5859018796035498</c:v>
                </c:pt>
                <c:pt idx="175">
                  <c:v>2.5849173367215399</c:v>
                </c:pt>
                <c:pt idx="176">
                  <c:v>2.6009161585542202</c:v>
                </c:pt>
                <c:pt idx="177">
                  <c:v>2.68730979645074</c:v>
                </c:pt>
                <c:pt idx="178">
                  <c:v>2.5839327938395198</c:v>
                </c:pt>
                <c:pt idx="179">
                  <c:v>2.6860791178482302</c:v>
                </c:pt>
                <c:pt idx="180">
                  <c:v>2.6575273742698902</c:v>
                </c:pt>
                <c:pt idx="181">
                  <c:v>2.6361135665861402</c:v>
                </c:pt>
                <c:pt idx="182">
                  <c:v>2.5989470727902</c:v>
                </c:pt>
                <c:pt idx="183">
                  <c:v>2.6058388729642799</c:v>
                </c:pt>
                <c:pt idx="184">
                  <c:v>2.6311908521760801</c:v>
                </c:pt>
                <c:pt idx="185">
                  <c:v>2.5859018796035498</c:v>
                </c:pt>
                <c:pt idx="186">
                  <c:v>2.6060850086847802</c:v>
                </c:pt>
                <c:pt idx="187">
                  <c:v>2.63857492379117</c:v>
                </c:pt>
                <c:pt idx="188">
                  <c:v>2.62232996623798</c:v>
                </c:pt>
                <c:pt idx="189">
                  <c:v>2.61051545165384</c:v>
                </c:pt>
                <c:pt idx="190">
                  <c:v>2.58270211523701</c:v>
                </c:pt>
                <c:pt idx="191">
                  <c:v>2.5484892500871101</c:v>
                </c:pt>
                <c:pt idx="192">
                  <c:v>2.45397313341399</c:v>
                </c:pt>
                <c:pt idx="193">
                  <c:v>2.4342822757737599</c:v>
                </c:pt>
                <c:pt idx="194">
                  <c:v>2.4520040476499698</c:v>
                </c:pt>
                <c:pt idx="195">
                  <c:v>2.4084380251209501</c:v>
                </c:pt>
                <c:pt idx="196">
                  <c:v>2.3914546604062501</c:v>
                </c:pt>
                <c:pt idx="197">
                  <c:v>2.5130457063346898</c:v>
                </c:pt>
                <c:pt idx="198">
                  <c:v>2.41533899237939</c:v>
                </c:pt>
                <c:pt idx="199">
                  <c:v>2.39658561378039</c:v>
                </c:pt>
                <c:pt idx="200">
                  <c:v>2.3718215369124702</c:v>
                </c:pt>
                <c:pt idx="201">
                  <c:v>2.39682604171115</c:v>
                </c:pt>
                <c:pt idx="202">
                  <c:v>2.4348136547706698</c:v>
                </c:pt>
                <c:pt idx="203">
                  <c:v>2.4230326861635998</c:v>
                </c:pt>
                <c:pt idx="204">
                  <c:v>2.41894541134074</c:v>
                </c:pt>
                <c:pt idx="205">
                  <c:v>2.4624628668076598</c:v>
                </c:pt>
                <c:pt idx="206">
                  <c:v>2.7177973292710198</c:v>
                </c:pt>
                <c:pt idx="207">
                  <c:v>2.5858023952857199</c:v>
                </c:pt>
                <c:pt idx="208">
                  <c:v>2.7596317892226399</c:v>
                </c:pt>
                <c:pt idx="209">
                  <c:v>2.7146717661711799</c:v>
                </c:pt>
                <c:pt idx="210">
                  <c:v>2.80507266813561</c:v>
                </c:pt>
                <c:pt idx="211">
                  <c:v>2.69135025688781</c:v>
                </c:pt>
                <c:pt idx="212">
                  <c:v>2.7394358430391001</c:v>
                </c:pt>
                <c:pt idx="213">
                  <c:v>2.7149121941019398</c:v>
                </c:pt>
                <c:pt idx="214">
                  <c:v>2.7064972165254702</c:v>
                </c:pt>
                <c:pt idx="215">
                  <c:v>2.6927928244723498</c:v>
                </c:pt>
                <c:pt idx="216">
                  <c:v>2.70505464894093</c:v>
                </c:pt>
                <c:pt idx="217">
                  <c:v>2.71395048237892</c:v>
                </c:pt>
                <c:pt idx="218">
                  <c:v>2.7206824644401002</c:v>
                </c:pt>
                <c:pt idx="219">
                  <c:v>2.6704330269119998</c:v>
                </c:pt>
                <c:pt idx="220">
                  <c:v>2.65480521141283</c:v>
                </c:pt>
                <c:pt idx="221">
                  <c:v>2.7302995816703501</c:v>
                </c:pt>
                <c:pt idx="222">
                  <c:v>2.6665861800198898</c:v>
                </c:pt>
                <c:pt idx="223">
                  <c:v>2.6668266079506502</c:v>
                </c:pt>
                <c:pt idx="224">
                  <c:v>2.67331816208107</c:v>
                </c:pt>
                <c:pt idx="225">
                  <c:v>2.6293198507526401</c:v>
                </c:pt>
                <c:pt idx="226">
                  <c:v>2.5802725528783199</c:v>
                </c:pt>
                <c:pt idx="227">
                  <c:v>2.5966216521697598</c:v>
                </c:pt>
                <c:pt idx="228">
                  <c:v>2.5675298725482301</c:v>
                </c:pt>
                <c:pt idx="229">
                  <c:v>2.5406019443035102</c:v>
                </c:pt>
                <c:pt idx="230">
                  <c:v>2.7182781851325299</c:v>
                </c:pt>
                <c:pt idx="231">
                  <c:v>2.7860788616058501</c:v>
                </c:pt>
                <c:pt idx="232">
                  <c:v>2.819498343981</c:v>
                </c:pt>
                <c:pt idx="233">
                  <c:v>2.8226239070808399</c:v>
                </c:pt>
                <c:pt idx="234">
                  <c:v>2.79425341125157</c:v>
                </c:pt>
                <c:pt idx="235">
                  <c:v>2.7908874202209799</c:v>
                </c:pt>
                <c:pt idx="236">
                  <c:v>2.7759808885140802</c:v>
                </c:pt>
                <c:pt idx="237">
                  <c:v>2.7610743568071801</c:v>
                </c:pt>
                <c:pt idx="238">
                  <c:v>2.7399166989006098</c:v>
                </c:pt>
                <c:pt idx="239">
                  <c:v>2.7264527347782499</c:v>
                </c:pt>
                <c:pt idx="240">
                  <c:v>2.6694713151889702</c:v>
                </c:pt>
                <c:pt idx="241">
                  <c:v>2.6444668103903002</c:v>
                </c:pt>
                <c:pt idx="242">
                  <c:v>2.6358114048830701</c:v>
                </c:pt>
                <c:pt idx="243">
                  <c:v>2.5898896701085801</c:v>
                </c:pt>
                <c:pt idx="244">
                  <c:v>2.6867821262034401</c:v>
                </c:pt>
                <c:pt idx="245">
                  <c:v>2.7086610679022698</c:v>
                </c:pt>
                <c:pt idx="246">
                  <c:v>2.6826948513805799</c:v>
                </c:pt>
                <c:pt idx="247">
                  <c:v>2.6697117431197301</c:v>
                </c:pt>
                <c:pt idx="248">
                  <c:v>2.6273964273065902</c:v>
                </c:pt>
                <c:pt idx="249">
                  <c:v>2.6240304362760001</c:v>
                </c:pt>
                <c:pt idx="250">
                  <c:v>2.6798097162115</c:v>
                </c:pt>
                <c:pt idx="251">
                  <c:v>2.6783671486269598</c:v>
                </c:pt>
                <c:pt idx="252">
                  <c:v>2.7266931627090099</c:v>
                </c:pt>
                <c:pt idx="253">
                  <c:v>2.7654020595608002</c:v>
                </c:pt>
                <c:pt idx="254">
                  <c:v>2.7473699647540601</c:v>
                </c:pt>
                <c:pt idx="255">
                  <c:v>2.6911098289570501</c:v>
                </c:pt>
                <c:pt idx="256">
                  <c:v>2.6976013830874801</c:v>
                </c:pt>
                <c:pt idx="257">
                  <c:v>2.7122674868636198</c:v>
                </c:pt>
                <c:pt idx="258">
                  <c:v>2.7115462030713502</c:v>
                </c:pt>
                <c:pt idx="259">
                  <c:v>2.7170760454787501</c:v>
                </c:pt>
                <c:pt idx="260">
                  <c:v>2.5426573929535201</c:v>
                </c:pt>
                <c:pt idx="261">
                  <c:v>2.58993396533665</c:v>
                </c:pt>
                <c:pt idx="262">
                  <c:v>2.6100322183304399</c:v>
                </c:pt>
                <c:pt idx="263">
                  <c:v>2.6301304713242399</c:v>
                </c:pt>
                <c:pt idx="264">
                  <c:v>2.6239639618829602</c:v>
                </c:pt>
                <c:pt idx="265">
                  <c:v>2.73633146725735</c:v>
                </c:pt>
                <c:pt idx="266">
                  <c:v>2.6703269773118201</c:v>
                </c:pt>
                <c:pt idx="267">
                  <c:v>2.6669011387333401</c:v>
                </c:pt>
                <c:pt idx="268">
                  <c:v>2.6561668445207398</c:v>
                </c:pt>
                <c:pt idx="269">
                  <c:v>2.62464912959866</c:v>
                </c:pt>
                <c:pt idx="270">
                  <c:v>2.60774832594478</c:v>
                </c:pt>
                <c:pt idx="271">
                  <c:v>2.5648111490944099</c:v>
                </c:pt>
                <c:pt idx="272">
                  <c:v>2.5641259813787101</c:v>
                </c:pt>
                <c:pt idx="273">
                  <c:v>2.5109112887928702</c:v>
                </c:pt>
                <c:pt idx="274">
                  <c:v>2.4857884725506199</c:v>
                </c:pt>
                <c:pt idx="275">
                  <c:v>2.4848749155963601</c:v>
                </c:pt>
                <c:pt idx="276">
                  <c:v>2.49035625732194</c:v>
                </c:pt>
                <c:pt idx="277">
                  <c:v>2.47688129224656</c:v>
                </c:pt>
                <c:pt idx="278">
                  <c:v>2.4149878085952099</c:v>
                </c:pt>
                <c:pt idx="279">
                  <c:v>2.4309750552948199</c:v>
                </c:pt>
                <c:pt idx="280">
                  <c:v>2.40676579600684</c:v>
                </c:pt>
                <c:pt idx="281">
                  <c:v>2.43508606158901</c:v>
                </c:pt>
                <c:pt idx="282">
                  <c:v>2.3878094892058801</c:v>
                </c:pt>
                <c:pt idx="283">
                  <c:v>2.2411835980466099</c:v>
                </c:pt>
                <c:pt idx="284">
                  <c:v>2.19253669023208</c:v>
                </c:pt>
                <c:pt idx="285">
                  <c:v>2.1927650794706501</c:v>
                </c:pt>
                <c:pt idx="286">
                  <c:v>2.2560288985533901</c:v>
                </c:pt>
                <c:pt idx="287">
                  <c:v>2.3409896952998799</c:v>
                </c:pt>
                <c:pt idx="288">
                  <c:v>2.2605966833247</c:v>
                </c:pt>
                <c:pt idx="289">
                  <c:v>2.3156384898190701</c:v>
                </c:pt>
                <c:pt idx="290">
                  <c:v>2.3871243214901798</c:v>
                </c:pt>
                <c:pt idx="291">
                  <c:v>2.3942043878857202</c:v>
                </c:pt>
                <c:pt idx="292">
                  <c:v>2.2927995659624898</c:v>
                </c:pt>
                <c:pt idx="293">
                  <c:v>2.3044474171293499</c:v>
                </c:pt>
                <c:pt idx="294">
                  <c:v>2.2441526581479598</c:v>
                </c:pt>
                <c:pt idx="295">
                  <c:v>2.28183688251133</c:v>
                </c:pt>
                <c:pt idx="296">
                  <c:v>2.3453290908326299</c:v>
                </c:pt>
                <c:pt idx="297">
                  <c:v>2.3672544577349499</c:v>
                </c:pt>
                <c:pt idx="298">
                  <c:v>2.42640727052351</c:v>
                </c:pt>
                <c:pt idx="299">
                  <c:v>2.3368786890057001</c:v>
                </c:pt>
                <c:pt idx="300">
                  <c:v>2.3279715087016299</c:v>
                </c:pt>
                <c:pt idx="301">
                  <c:v>2.3494400971268199</c:v>
                </c:pt>
                <c:pt idx="302">
                  <c:v>2.29965124311946</c:v>
                </c:pt>
                <c:pt idx="303">
                  <c:v>2.2411835980466099</c:v>
                </c:pt>
                <c:pt idx="304">
                  <c:v>2.1843146776437101</c:v>
                </c:pt>
                <c:pt idx="305">
                  <c:v>2.1945921933791799</c:v>
                </c:pt>
                <c:pt idx="306">
                  <c:v>2.11260045673404</c:v>
                </c:pt>
                <c:pt idx="307">
                  <c:v>2.1062055580541998</c:v>
                </c:pt>
                <c:pt idx="308">
                  <c:v>2.1756358865782102</c:v>
                </c:pt>
                <c:pt idx="309">
                  <c:v>2.1696977663755002</c:v>
                </c:pt>
                <c:pt idx="310">
                  <c:v>2.1413775007933298</c:v>
                </c:pt>
                <c:pt idx="311">
                  <c:v>2.1374948837377099</c:v>
                </c:pt>
                <c:pt idx="312">
                  <c:v>2.06555227358947</c:v>
                </c:pt>
                <c:pt idx="313">
                  <c:v>2.0644103273966499</c:v>
                </c:pt>
                <c:pt idx="314">
                  <c:v>2.0817679095276498</c:v>
                </c:pt>
                <c:pt idx="315">
                  <c:v>2.0571018717625398</c:v>
                </c:pt>
                <c:pt idx="316">
                  <c:v>1.99589355582689</c:v>
                </c:pt>
                <c:pt idx="317">
                  <c:v>2.0150782518664201</c:v>
                </c:pt>
                <c:pt idx="318">
                  <c:v>2.06121287805672</c:v>
                </c:pt>
                <c:pt idx="319">
                  <c:v>2.1308715958193098</c:v>
                </c:pt>
                <c:pt idx="320">
                  <c:v>2.0689143986651199</c:v>
                </c:pt>
                <c:pt idx="321">
                  <c:v>2.1117419000697901</c:v>
                </c:pt>
                <c:pt idx="322">
                  <c:v>2.0464191454020599</c:v>
                </c:pt>
                <c:pt idx="323">
                  <c:v>2.1126071021183699</c:v>
                </c:pt>
                <c:pt idx="324">
                  <c:v>2.09443785909821</c:v>
                </c:pt>
                <c:pt idx="325">
                  <c:v>2.15348789891374</c:v>
                </c:pt>
                <c:pt idx="326">
                  <c:v>2.13466975435714</c:v>
                </c:pt>
                <c:pt idx="327">
                  <c:v>2.1539204999380299</c:v>
                </c:pt>
                <c:pt idx="328">
                  <c:v>2.1593280127416499</c:v>
                </c:pt>
                <c:pt idx="329">
                  <c:v>2.1253688323349098</c:v>
                </c:pt>
                <c:pt idx="330">
                  <c:v>2.0911933514160301</c:v>
                </c:pt>
                <c:pt idx="331">
                  <c:v>2.0051057475823999</c:v>
                </c:pt>
                <c:pt idx="332">
                  <c:v>2.0686980981529701</c:v>
                </c:pt>
                <c:pt idx="333">
                  <c:v>2.0868673411731402</c:v>
                </c:pt>
                <c:pt idx="334">
                  <c:v>2.1593280127416499</c:v>
                </c:pt>
                <c:pt idx="335">
                  <c:v>2.1902589859783599</c:v>
                </c:pt>
                <c:pt idx="336">
                  <c:v>2.3202555937773899</c:v>
                </c:pt>
                <c:pt idx="337">
                  <c:v>2.2741835846905398</c:v>
                </c:pt>
                <c:pt idx="338">
                  <c:v>2.3343151270667999</c:v>
                </c:pt>
                <c:pt idx="339">
                  <c:v>2.37692632795933</c:v>
                </c:pt>
                <c:pt idx="340">
                  <c:v>2.2912713251499799</c:v>
                </c:pt>
                <c:pt idx="341">
                  <c:v>2.2363309950652002</c:v>
                </c:pt>
                <c:pt idx="342">
                  <c:v>2.2739672841784002</c:v>
                </c:pt>
                <c:pt idx="343">
                  <c:v>2.27115537752052</c:v>
                </c:pt>
                <c:pt idx="344">
                  <c:v>2.29256912822285</c:v>
                </c:pt>
                <c:pt idx="345">
                  <c:v>2.2947321333442998</c:v>
                </c:pt>
                <c:pt idx="346">
                  <c:v>2.2971114389778902</c:v>
                </c:pt>
                <c:pt idx="347">
                  <c:v>2.29062242361355</c:v>
                </c:pt>
                <c:pt idx="348">
                  <c:v>2.2780769939091501</c:v>
                </c:pt>
                <c:pt idx="349">
                  <c:v>2.1999925090248702</c:v>
                </c:pt>
                <c:pt idx="350">
                  <c:v>2.2830519056884802</c:v>
                </c:pt>
                <c:pt idx="351">
                  <c:v>2.2942995323200099</c:v>
                </c:pt>
                <c:pt idx="352">
                  <c:v>2.28716161541923</c:v>
                </c:pt>
                <c:pt idx="353">
                  <c:v>2.2596914503768399</c:v>
                </c:pt>
                <c:pt idx="354">
                  <c:v>2.2488764247696</c:v>
                </c:pt>
                <c:pt idx="355">
                  <c:v>2.2860801128585102</c:v>
                </c:pt>
                <c:pt idx="356">
                  <c:v>2.2927854287349998</c:v>
                </c:pt>
                <c:pt idx="357">
                  <c:v>2.2849986102977802</c:v>
                </c:pt>
                <c:pt idx="358">
                  <c:v>2.2774280923727201</c:v>
                </c:pt>
                <c:pt idx="359">
                  <c:v>2.3291239147753302</c:v>
                </c:pt>
                <c:pt idx="360">
                  <c:v>2.3360455311639599</c:v>
                </c:pt>
                <c:pt idx="361">
                  <c:v>2.3299891168239002</c:v>
                </c:pt>
                <c:pt idx="362">
                  <c:v>2.3200392932652401</c:v>
                </c:pt>
                <c:pt idx="363">
                  <c:v>2.2867290143949401</c:v>
                </c:pt>
                <c:pt idx="364">
                  <c:v>2.2640174606197401</c:v>
                </c:pt>
                <c:pt idx="365">
                  <c:v>2.2069141254135101</c:v>
                </c:pt>
                <c:pt idx="366">
                  <c:v>2.2679108698383401</c:v>
                </c:pt>
                <c:pt idx="367">
                  <c:v>2.3276098111903099</c:v>
                </c:pt>
                <c:pt idx="368">
                  <c:v>2.37216771669214</c:v>
                </c:pt>
                <c:pt idx="369">
                  <c:v>2.3831990428115302</c:v>
                </c:pt>
                <c:pt idx="370">
                  <c:v>2.4143463165603798</c:v>
                </c:pt>
                <c:pt idx="371">
                  <c:v>2.4229983370461698</c:v>
                </c:pt>
                <c:pt idx="372">
                  <c:v>2.4556597143800398</c:v>
                </c:pt>
                <c:pt idx="373">
                  <c:v>2.49675681168755</c:v>
                </c:pt>
                <c:pt idx="374">
                  <c:v>2.5653240740374601</c:v>
                </c:pt>
                <c:pt idx="375">
                  <c:v>2.5465059294808601</c:v>
                </c:pt>
                <c:pt idx="376">
                  <c:v>2.5523460433087699</c:v>
                </c:pt>
                <c:pt idx="377">
                  <c:v>2.5335278987521699</c:v>
                </c:pt>
                <c:pt idx="378">
                  <c:v>2.57246199093824</c:v>
                </c:pt>
                <c:pt idx="379">
                  <c:v>2.5465059294808601</c:v>
                </c:pt>
                <c:pt idx="380">
                  <c:v>2.53785390899507</c:v>
                </c:pt>
                <c:pt idx="381">
                  <c:v>2.4338133626534102</c:v>
                </c:pt>
                <c:pt idx="382">
                  <c:v>2.4420327821149201</c:v>
                </c:pt>
                <c:pt idx="383">
                  <c:v>2.4783712681552399</c:v>
                </c:pt>
                <c:pt idx="384">
                  <c:v>2.3195626311185999</c:v>
                </c:pt>
                <c:pt idx="385">
                  <c:v>2.2711611732680499</c:v>
                </c:pt>
                <c:pt idx="386">
                  <c:v>2.2732208097723299</c:v>
                </c:pt>
                <c:pt idx="387">
                  <c:v>2.2888740472048501</c:v>
                </c:pt>
                <c:pt idx="388">
                  <c:v>2.2929933202133999</c:v>
                </c:pt>
                <c:pt idx="389">
                  <c:v>2.3496333240810698</c:v>
                </c:pt>
                <c:pt idx="390">
                  <c:v>2.43469631170777</c:v>
                </c:pt>
                <c:pt idx="391">
                  <c:v>2.3479856148776399</c:v>
                </c:pt>
                <c:pt idx="392">
                  <c:v>2.3582837973990398</c:v>
                </c:pt>
                <c:pt idx="393">
                  <c:v>2.3715853892729699</c:v>
                </c:pt>
                <c:pt idx="394">
                  <c:v>2.3820955435007098</c:v>
                </c:pt>
                <c:pt idx="395">
                  <c:v>2.3515954880946999</c:v>
                </c:pt>
                <c:pt idx="396">
                  <c:v>2.3400549265897199</c:v>
                </c:pt>
                <c:pt idx="397">
                  <c:v>2.31841637376789</c:v>
                </c:pt>
                <c:pt idx="398">
                  <c:v>2.3775617514809002</c:v>
                </c:pt>
                <c:pt idx="399">
                  <c:v>2.4136260061839598</c:v>
                </c:pt>
                <c:pt idx="400">
                  <c:v>2.4517510754414702</c:v>
                </c:pt>
                <c:pt idx="401">
                  <c:v>2.5016227876594099</c:v>
                </c:pt>
                <c:pt idx="402">
                  <c:v>2.5191397113723299</c:v>
                </c:pt>
                <c:pt idx="403">
                  <c:v>2.6098155517685799</c:v>
                </c:pt>
                <c:pt idx="404">
                  <c:v>2.65803861234295</c:v>
                </c:pt>
                <c:pt idx="405">
                  <c:v>2.6032209451943098</c:v>
                </c:pt>
                <c:pt idx="406">
                  <c:v>2.6153797510656198</c:v>
                </c:pt>
                <c:pt idx="407">
                  <c:v>2.6586568567092899</c:v>
                </c:pt>
                <c:pt idx="408">
                  <c:v>2.8529916691949002</c:v>
                </c:pt>
                <c:pt idx="409">
                  <c:v>2.8661808823434498</c:v>
                </c:pt>
                <c:pt idx="410">
                  <c:v>2.95788713001693</c:v>
                </c:pt>
                <c:pt idx="411">
                  <c:v>2.8426875964225999</c:v>
                </c:pt>
                <c:pt idx="412">
                  <c:v>2.9702520173437001</c:v>
                </c:pt>
                <c:pt idx="413">
                  <c:v>2.95046819762088</c:v>
                </c:pt>
                <c:pt idx="414">
                  <c:v>2.9813804159377799</c:v>
                </c:pt>
                <c:pt idx="415">
                  <c:v>2.9935392218091001</c:v>
                </c:pt>
                <c:pt idx="416">
                  <c:v>2.8933836344623201</c:v>
                </c:pt>
                <c:pt idx="417">
                  <c:v>2.9428431837693698</c:v>
                </c:pt>
                <c:pt idx="418">
                  <c:v>2.9036877072346301</c:v>
                </c:pt>
                <c:pt idx="419">
                  <c:v>2.90739717343265</c:v>
                </c:pt>
                <c:pt idx="420">
                  <c:v>2.9156404316505</c:v>
                </c:pt>
                <c:pt idx="421">
                  <c:v>2.8585558684919499</c:v>
                </c:pt>
                <c:pt idx="422">
                  <c:v>2.8785457696702101</c:v>
                </c:pt>
                <c:pt idx="423">
                  <c:v>2.7668496208184599</c:v>
                </c:pt>
                <c:pt idx="424">
                  <c:v>2.87050859290781</c:v>
                </c:pt>
                <c:pt idx="425">
                  <c:v>2.8645322306998802</c:v>
                </c:pt>
                <c:pt idx="426">
                  <c:v>2.8818430729573499</c:v>
                </c:pt>
                <c:pt idx="427">
                  <c:v>2.8237281025215699</c:v>
                </c:pt>
                <c:pt idx="428">
                  <c:v>2.7676739466402398</c:v>
                </c:pt>
                <c:pt idx="429">
                  <c:v>2.7219238635312202</c:v>
                </c:pt>
                <c:pt idx="430">
                  <c:v>2.6815318982637999</c:v>
                </c:pt>
                <c:pt idx="431">
                  <c:v>2.7062616729173299</c:v>
                </c:pt>
                <c:pt idx="432">
                  <c:v>2.7551029778580398</c:v>
                </c:pt>
                <c:pt idx="433">
                  <c:v>2.7274880628282698</c:v>
                </c:pt>
                <c:pt idx="434">
                  <c:v>2.6576264494320601</c:v>
                </c:pt>
                <c:pt idx="435">
                  <c:v>2.6215621947290102</c:v>
                </c:pt>
                <c:pt idx="436">
                  <c:v>2.6159979954319601</c:v>
                </c:pt>
                <c:pt idx="437">
                  <c:v>2.5982749902636</c:v>
                </c:pt>
                <c:pt idx="438">
                  <c:v>2.49399777380791</c:v>
                </c:pt>
                <c:pt idx="439">
                  <c:v>2.4476294463325501</c:v>
                </c:pt>
                <c:pt idx="440">
                  <c:v>2.3664333528868098</c:v>
                </c:pt>
                <c:pt idx="441">
                  <c:v>2.3806529733125901</c:v>
                </c:pt>
                <c:pt idx="442">
                  <c:v>2.4288760338869602</c:v>
                </c:pt>
                <c:pt idx="443">
                  <c:v>2.3278961207184099</c:v>
                </c:pt>
                <c:pt idx="444">
                  <c:v>2.2293891850151999</c:v>
                </c:pt>
                <c:pt idx="445">
                  <c:v>2.24418496297023</c:v>
                </c:pt>
                <c:pt idx="446">
                  <c:v>2.28276581138197</c:v>
                </c:pt>
                <c:pt idx="447">
                  <c:v>2.2432007576536099</c:v>
                </c:pt>
                <c:pt idx="448">
                  <c:v>2.1847389618460298</c:v>
                </c:pt>
                <c:pt idx="449">
                  <c:v>2.2026514986086201</c:v>
                </c:pt>
                <c:pt idx="450">
                  <c:v>2.2733174403423599</c:v>
                </c:pt>
                <c:pt idx="451">
                  <c:v>2.3941778532240101</c:v>
                </c:pt>
                <c:pt idx="452">
                  <c:v>2.3681948328650901</c:v>
                </c:pt>
                <c:pt idx="453">
                  <c:v>2.34398338207609</c:v>
                </c:pt>
                <c:pt idx="454">
                  <c:v>2.3786274092213202</c:v>
                </c:pt>
                <c:pt idx="455">
                  <c:v>2.4315776552557899</c:v>
                </c:pt>
                <c:pt idx="456">
                  <c:v>2.4130745953032302</c:v>
                </c:pt>
                <c:pt idx="457">
                  <c:v>2.3573685743822002</c:v>
                </c:pt>
                <c:pt idx="458">
                  <c:v>2.3437865410127698</c:v>
                </c:pt>
                <c:pt idx="459">
                  <c:v>2.1859200082259802</c:v>
                </c:pt>
                <c:pt idx="460">
                  <c:v>2.2920173413582501</c:v>
                </c:pt>
                <c:pt idx="461">
                  <c:v>2.3798084556012702</c:v>
                </c:pt>
                <c:pt idx="462">
                  <c:v>2.2939857519914999</c:v>
                </c:pt>
                <c:pt idx="463">
                  <c:v>2.3002846660178999</c:v>
                </c:pt>
                <c:pt idx="464">
                  <c:v>2.37941477347462</c:v>
                </c:pt>
                <c:pt idx="465">
                  <c:v>2.3093393549308598</c:v>
                </c:pt>
                <c:pt idx="466">
                  <c:v>2.3433928588861201</c:v>
                </c:pt>
                <c:pt idx="467">
                  <c:v>2.2888678843450498</c:v>
                </c:pt>
                <c:pt idx="468">
                  <c:v>2.37941477347462</c:v>
                </c:pt>
                <c:pt idx="469">
                  <c:v>2.42370401272278</c:v>
                </c:pt>
                <c:pt idx="470">
                  <c:v>2.4276408339892899</c:v>
                </c:pt>
                <c:pt idx="471">
                  <c:v>2.4160272112531</c:v>
                </c:pt>
                <c:pt idx="472">
                  <c:v>2.42508190016606</c:v>
                </c:pt>
                <c:pt idx="473">
                  <c:v>2.4061851580868399</c:v>
                </c:pt>
                <c:pt idx="474">
                  <c:v>2.3851231643110502</c:v>
                </c:pt>
                <c:pt idx="475">
                  <c:v>2.3807926609179</c:v>
                </c:pt>
                <c:pt idx="476">
                  <c:v>2.3733127005115402</c:v>
                </c:pt>
                <c:pt idx="477">
                  <c:v>2.4191766682663101</c:v>
                </c:pt>
                <c:pt idx="478">
                  <c:v>2.4211450788995599</c:v>
                </c:pt>
                <c:pt idx="479">
                  <c:v>2.418389304013</c:v>
                </c:pt>
                <c:pt idx="480">
                  <c:v>2.3947683764139902</c:v>
                </c:pt>
                <c:pt idx="481">
                  <c:v>2.3953588996039601</c:v>
                </c:pt>
                <c:pt idx="482">
                  <c:v>2.42508190016606</c:v>
                </c:pt>
                <c:pt idx="483">
                  <c:v>2.41622405231643</c:v>
                </c:pt>
                <c:pt idx="484">
                  <c:v>2.4258692644193598</c:v>
                </c:pt>
                <c:pt idx="485">
                  <c:v>2.42035771464626</c:v>
                </c:pt>
                <c:pt idx="486">
                  <c:v>2.41189354892327</c:v>
                </c:pt>
                <c:pt idx="487">
                  <c:v>2.42921556249589</c:v>
                </c:pt>
                <c:pt idx="488">
                  <c:v>2.42901872143256</c:v>
                </c:pt>
                <c:pt idx="489">
                  <c:v>2.4319713373824401</c:v>
                </c:pt>
                <c:pt idx="490">
                  <c:v>2.4103188204166699</c:v>
                </c:pt>
                <c:pt idx="491">
                  <c:v>2.4126809131765801</c:v>
                </c:pt>
                <c:pt idx="492">
                  <c:v>2.4081535687200999</c:v>
                </c:pt>
                <c:pt idx="493">
                  <c:v>2.4191766682663101</c:v>
                </c:pt>
                <c:pt idx="494">
                  <c:v>2.4276408339892899</c:v>
                </c:pt>
                <c:pt idx="495">
                  <c:v>2.42390085378611</c:v>
                </c:pt>
                <c:pt idx="496">
                  <c:v>2.4201608735829301</c:v>
                </c:pt>
                <c:pt idx="497">
                  <c:v>2.40539779383354</c:v>
                </c:pt>
                <c:pt idx="498">
                  <c:v>2.4359081586489499</c:v>
                </c:pt>
                <c:pt idx="499">
                  <c:v>2.4233103305961299</c:v>
                </c:pt>
                <c:pt idx="500">
                  <c:v>2.4209482378362299</c:v>
                </c:pt>
                <c:pt idx="501">
                  <c:v>2.4164208933797502</c:v>
                </c:pt>
                <c:pt idx="502">
                  <c:v>2.4071693634034701</c:v>
                </c:pt>
                <c:pt idx="503">
                  <c:v>2.4156335291264499</c:v>
                </c:pt>
                <c:pt idx="504">
                  <c:v>2.3778670251895999</c:v>
                </c:pt>
                <c:pt idx="505">
                  <c:v>2.4117170196300699</c:v>
                </c:pt>
                <c:pt idx="506">
                  <c:v>2.42559932072083</c:v>
                </c:pt>
                <c:pt idx="507">
                  <c:v>2.43301589253644</c:v>
                </c:pt>
                <c:pt idx="508">
                  <c:v>2.4149498842676498</c:v>
                </c:pt>
                <c:pt idx="509">
                  <c:v>2.4200844339861498</c:v>
                </c:pt>
                <c:pt idx="510">
                  <c:v>2.4145695472514599</c:v>
                </c:pt>
                <c:pt idx="511">
                  <c:v>2.4031594367659102</c:v>
                </c:pt>
                <c:pt idx="512">
                  <c:v>2.3999265721283298</c:v>
                </c:pt>
                <c:pt idx="513">
                  <c:v>2.4176122433809399</c:v>
                </c:pt>
                <c:pt idx="514">
                  <c:v>2.4233172986237199</c:v>
                </c:pt>
                <c:pt idx="515">
                  <c:v>2.3987855610797801</c:v>
                </c:pt>
                <c:pt idx="516">
                  <c:v>2.3965035389826701</c:v>
                </c:pt>
                <c:pt idx="517">
                  <c:v>2.39270016882082</c:v>
                </c:pt>
                <c:pt idx="518">
                  <c:v>2.3932706743450902</c:v>
                </c:pt>
                <c:pt idx="519">
                  <c:v>2.3835720804323701</c:v>
                </c:pt>
                <c:pt idx="520">
                  <c:v>2.3805293843028901</c:v>
                </c:pt>
                <c:pt idx="521">
                  <c:v>2.37444399204393</c:v>
                </c:pt>
                <c:pt idx="522">
                  <c:v>2.2770777159005302</c:v>
                </c:pt>
                <c:pt idx="523">
                  <c:v>2.2890583319103599</c:v>
                </c:pt>
                <c:pt idx="524">
                  <c:v>2.29438305013695</c:v>
                </c:pt>
                <c:pt idx="525">
                  <c:v>2.3208164727618201</c:v>
                </c:pt>
                <c:pt idx="526">
                  <c:v>2.3343184368363898</c:v>
                </c:pt>
                <c:pt idx="527">
                  <c:v>2.3364102904254098</c:v>
                </c:pt>
                <c:pt idx="528">
                  <c:v>2.37368331801156</c:v>
                </c:pt>
                <c:pt idx="529">
                  <c:v>2.3447777047814902</c:v>
                </c:pt>
                <c:pt idx="530">
                  <c:v>2.30731450868725</c:v>
                </c:pt>
                <c:pt idx="531">
                  <c:v>2.37900803623815</c:v>
                </c:pt>
                <c:pt idx="532">
                  <c:v>2.3580895003479698</c:v>
                </c:pt>
                <c:pt idx="533">
                  <c:v>2.3238591688913002</c:v>
                </c:pt>
                <c:pt idx="534">
                  <c:v>2.3398333235710802</c:v>
                </c:pt>
                <c:pt idx="535">
                  <c:v>2.3552369727265798</c:v>
                </c:pt>
                <c:pt idx="536">
                  <c:v>2.35866000587224</c:v>
                </c:pt>
                <c:pt idx="537">
                  <c:v>2.3504827600242599</c:v>
                </c:pt>
                <c:pt idx="538">
                  <c:v>2.36075185946126</c:v>
                </c:pt>
                <c:pt idx="539">
                  <c:v>2.3675979257525999</c:v>
                </c:pt>
                <c:pt idx="540">
                  <c:v>2.36588640917976</c:v>
                </c:pt>
                <c:pt idx="541">
                  <c:v>2.3582796688560599</c:v>
                </c:pt>
                <c:pt idx="542">
                  <c:v>2.37159146442254</c:v>
                </c:pt>
                <c:pt idx="543">
                  <c:v>2.3923198318046301</c:v>
                </c:pt>
                <c:pt idx="544">
                  <c:v>2.3993560666040601</c:v>
                </c:pt>
                <c:pt idx="545">
                  <c:v>2.4025889312416302</c:v>
                </c:pt>
                <c:pt idx="546">
                  <c:v>2.4514622378214201</c:v>
                </c:pt>
                <c:pt idx="547">
                  <c:v>2.4666757184688302</c:v>
                </c:pt>
                <c:pt idx="548">
                  <c:v>2.4894959394399399</c:v>
                </c:pt>
                <c:pt idx="549">
                  <c:v>2.61538749179722</c:v>
                </c:pt>
                <c:pt idx="550">
                  <c:v>2.82989756892565</c:v>
                </c:pt>
                <c:pt idx="551">
                  <c:v>2.6859400082995699</c:v>
                </c:pt>
                <c:pt idx="552">
                  <c:v>2.64733580115678</c:v>
                </c:pt>
                <c:pt idx="553">
                  <c:v>2.7869194860967301</c:v>
                </c:pt>
                <c:pt idx="554">
                  <c:v>2.8082183590030998</c:v>
                </c:pt>
                <c:pt idx="555">
                  <c:v>2.8287565578770999</c:v>
                </c:pt>
                <c:pt idx="556">
                  <c:v>2.7530694916562499</c:v>
                </c:pt>
                <c:pt idx="557">
                  <c:v>2.7629582540770699</c:v>
                </c:pt>
                <c:pt idx="558">
                  <c:v>2.6739593922897398</c:v>
                </c:pt>
                <c:pt idx="559">
                  <c:v>2.7110422513677901</c:v>
                </c:pt>
                <c:pt idx="560">
                  <c:v>2.7795029142811201</c:v>
                </c:pt>
                <c:pt idx="561">
                  <c:v>2.76999448887649</c:v>
                </c:pt>
                <c:pt idx="562">
                  <c:v>2.7732273535140601</c:v>
                </c:pt>
                <c:pt idx="563">
                  <c:v>2.81164139214876</c:v>
                </c:pt>
                <c:pt idx="564">
                  <c:v>2.7962377429932701</c:v>
                </c:pt>
                <c:pt idx="565">
                  <c:v>2.7926245413395101</c:v>
                </c:pt>
                <c:pt idx="566">
                  <c:v>2.6929586420310798</c:v>
                </c:pt>
                <c:pt idx="567">
                  <c:v>2.7157850822678502</c:v>
                </c:pt>
                <c:pt idx="568">
                  <c:v>2.6564737580460802</c:v>
                </c:pt>
                <c:pt idx="569">
                  <c:v>2.6461831497426198</c:v>
                </c:pt>
                <c:pt idx="570">
                  <c:v>2.7217723452807698</c:v>
                </c:pt>
                <c:pt idx="571">
                  <c:v>2.66040289939831</c:v>
                </c:pt>
                <c:pt idx="572">
                  <c:v>2.6620868171206999</c:v>
                </c:pt>
                <c:pt idx="573">
                  <c:v>2.6899650105246198</c:v>
                </c:pt>
                <c:pt idx="574">
                  <c:v>2.6596544915217</c:v>
                </c:pt>
                <c:pt idx="575">
                  <c:v>2.6403829886988501</c:v>
                </c:pt>
                <c:pt idx="576">
                  <c:v>2.6108208775725501</c:v>
                </c:pt>
                <c:pt idx="577">
                  <c:v>2.6078272460660901</c:v>
                </c:pt>
                <c:pt idx="578">
                  <c:v>2.5284960111448598</c:v>
                </c:pt>
                <c:pt idx="579">
                  <c:v>2.4418677994266398</c:v>
                </c:pt>
                <c:pt idx="580">
                  <c:v>2.5432770667080198</c:v>
                </c:pt>
                <c:pt idx="581">
                  <c:v>2.57358758571094</c:v>
                </c:pt>
                <c:pt idx="582">
                  <c:v>2.5466449021527899</c:v>
                </c:pt>
                <c:pt idx="583">
                  <c:v>2.5202635245020999</c:v>
                </c:pt>
                <c:pt idx="584">
                  <c:v>2.5406576391398601</c:v>
                </c:pt>
                <c:pt idx="585">
                  <c:v>2.4772300715967099</c:v>
                </c:pt>
                <c:pt idx="586">
                  <c:v>2.4953789626046401</c:v>
                </c:pt>
                <c:pt idx="587">
                  <c:v>2.4293319674933298</c:v>
                </c:pt>
                <c:pt idx="588">
                  <c:v>2.3947181031998799</c:v>
                </c:pt>
                <c:pt idx="589">
                  <c:v>2.3906018598784899</c:v>
                </c:pt>
                <c:pt idx="590">
                  <c:v>2.35916872906065</c:v>
                </c:pt>
                <c:pt idx="591">
                  <c:v>2.29443144773342</c:v>
                </c:pt>
                <c:pt idx="592">
                  <c:v>2.3049091580060401</c:v>
                </c:pt>
                <c:pt idx="593">
                  <c:v>2.2792761882319601</c:v>
                </c:pt>
                <c:pt idx="594">
                  <c:v>2.3404585321452598</c:v>
                </c:pt>
                <c:pt idx="595">
                  <c:v>2.35673640346165</c:v>
                </c:pt>
                <c:pt idx="596">
                  <c:v>2.4042603036267201</c:v>
                </c:pt>
                <c:pt idx="597">
                  <c:v>2.4772300715967099</c:v>
                </c:pt>
                <c:pt idx="598">
                  <c:v>2.4476679604704099</c:v>
                </c:pt>
                <c:pt idx="599">
                  <c:v>2.4209123788814102</c:v>
                </c:pt>
                <c:pt idx="600">
                  <c:v>2.3971504287988799</c:v>
                </c:pt>
                <c:pt idx="601">
                  <c:v>2.4983725941111001</c:v>
                </c:pt>
                <c:pt idx="602">
                  <c:v>2.5864976215825499</c:v>
                </c:pt>
                <c:pt idx="603">
                  <c:v>2.5273733993299401</c:v>
                </c:pt>
                <c:pt idx="604">
                  <c:v>2.53392196825033</c:v>
                </c:pt>
                <c:pt idx="605">
                  <c:v>2.5992205554850099</c:v>
                </c:pt>
                <c:pt idx="606">
                  <c:v>2.6444992320202401</c:v>
                </c:pt>
                <c:pt idx="607">
                  <c:v>2.5823813782611702</c:v>
                </c:pt>
                <c:pt idx="608">
                  <c:v>2.54795461593686</c:v>
                </c:pt>
                <c:pt idx="609">
                  <c:v>2.5698455463278602</c:v>
                </c:pt>
                <c:pt idx="610">
                  <c:v>2.5260636855458598</c:v>
                </c:pt>
                <c:pt idx="611">
                  <c:v>2.4935079429131002</c:v>
                </c:pt>
                <c:pt idx="612">
                  <c:v>2.5144633634583302</c:v>
                </c:pt>
                <c:pt idx="613">
                  <c:v>2.48172051885641</c:v>
                </c:pt>
                <c:pt idx="614">
                  <c:v>2.4736751341827898</c:v>
                </c:pt>
                <c:pt idx="615">
                  <c:v>2.42465441826449</c:v>
                </c:pt>
                <c:pt idx="616">
                  <c:v>2.3889179421561102</c:v>
                </c:pt>
                <c:pt idx="617">
                  <c:v>2.3705819491790301</c:v>
                </c:pt>
                <c:pt idx="618">
                  <c:v>2.3595429329989499</c:v>
                </c:pt>
                <c:pt idx="619">
                  <c:v>2.3919115736625698</c:v>
                </c:pt>
                <c:pt idx="620">
                  <c:v>2.3110835229881102</c:v>
                </c:pt>
                <c:pt idx="621">
                  <c:v>2.3322260455024999</c:v>
                </c:pt>
                <c:pt idx="622">
                  <c:v>2.3397101242686502</c:v>
                </c:pt>
                <c:pt idx="623">
                  <c:v>2.3509362424178799</c:v>
                </c:pt>
                <c:pt idx="624">
                  <c:v>2.4263383359868702</c:v>
                </c:pt>
                <c:pt idx="625">
                  <c:v>2.4734880322136399</c:v>
                </c:pt>
                <c:pt idx="626">
                  <c:v>2.39543458071797</c:v>
                </c:pt>
                <c:pt idx="627">
                  <c:v>2.3692722045846399</c:v>
                </c:pt>
                <c:pt idx="628">
                  <c:v>2.4264212247907699</c:v>
                </c:pt>
                <c:pt idx="629">
                  <c:v>2.43124549273025</c:v>
                </c:pt>
                <c:pt idx="630">
                  <c:v>2.3425531821506098</c:v>
                </c:pt>
                <c:pt idx="631">
                  <c:v>2.3595949610600999</c:v>
                </c:pt>
                <c:pt idx="632">
                  <c:v>2.2949485237707798</c:v>
                </c:pt>
                <c:pt idx="633">
                  <c:v>2.2722851175946399</c:v>
                </c:pt>
                <c:pt idx="634">
                  <c:v>2.35810883606494</c:v>
                </c:pt>
                <c:pt idx="635">
                  <c:v>2.3321016486496999</c:v>
                </c:pt>
                <c:pt idx="636">
                  <c:v>2.3198411174396498</c:v>
                </c:pt>
                <c:pt idx="637">
                  <c:v>2.3157542737029702</c:v>
                </c:pt>
                <c:pt idx="638">
                  <c:v>2.3086951799759801</c:v>
                </c:pt>
                <c:pt idx="639">
                  <c:v>2.26615485198962</c:v>
                </c:pt>
                <c:pt idx="640">
                  <c:v>2.26596908636522</c:v>
                </c:pt>
                <c:pt idx="641">
                  <c:v>2.2453491020574199</c:v>
                </c:pt>
                <c:pt idx="642">
                  <c:v>2.2981065393854898</c:v>
                </c:pt>
                <c:pt idx="643">
                  <c:v>2.2347604614669301</c:v>
                </c:pt>
                <c:pt idx="644">
                  <c:v>2.1610115085822801</c:v>
                </c:pt>
                <c:pt idx="645">
                  <c:v>2.0915351650587</c:v>
                </c:pt>
                <c:pt idx="646">
                  <c:v>2.1563673679724098</c:v>
                </c:pt>
                <c:pt idx="647">
                  <c:v>2.1450356648843401</c:v>
                </c:pt>
                <c:pt idx="648">
                  <c:v>2.1114120868689201</c:v>
                </c:pt>
                <c:pt idx="649">
                  <c:v>2.1251587430741199</c:v>
                </c:pt>
                <c:pt idx="650">
                  <c:v>2.08057499321942</c:v>
                </c:pt>
                <c:pt idx="651">
                  <c:v>1.9995811809833799</c:v>
                </c:pt>
                <c:pt idx="652">
                  <c:v>2.1405772898988702</c:v>
                </c:pt>
                <c:pt idx="653">
                  <c:v>2.1218149618350202</c:v>
                </c:pt>
                <c:pt idx="654">
                  <c:v>2.1606399773334899</c:v>
                </c:pt>
                <c:pt idx="655">
                  <c:v>2.23290280522298</c:v>
                </c:pt>
                <c:pt idx="656">
                  <c:v>2.1738293366654999</c:v>
                </c:pt>
                <c:pt idx="657">
                  <c:v>2.2717278207214502</c:v>
                </c:pt>
                <c:pt idx="658">
                  <c:v>2.2366181177108801</c:v>
                </c:pt>
                <c:pt idx="659">
                  <c:v>2.2865890706730201</c:v>
                </c:pt>
                <c:pt idx="660">
                  <c:v>2.3059086956100598</c:v>
                </c:pt>
                <c:pt idx="661">
                  <c:v>2.2033660709442402</c:v>
                </c:pt>
                <c:pt idx="662">
                  <c:v>2.2013226490758999</c:v>
                </c:pt>
                <c:pt idx="663">
                  <c:v>2.21655543027626</c:v>
                </c:pt>
                <c:pt idx="664">
                  <c:v>2.2639256644968802</c:v>
                </c:pt>
                <c:pt idx="665">
                  <c:v>2.32337066430315</c:v>
                </c:pt>
                <c:pt idx="666">
                  <c:v>2.33971803924987</c:v>
                </c:pt>
                <c:pt idx="667">
                  <c:v>2.3125962580882602</c:v>
                </c:pt>
                <c:pt idx="668">
                  <c:v>2.3374888517571399</c:v>
                </c:pt>
                <c:pt idx="669">
                  <c:v>2.32337066430315</c:v>
                </c:pt>
                <c:pt idx="670">
                  <c:v>2.3404611017474499</c:v>
                </c:pt>
                <c:pt idx="671">
                  <c:v>2.3200268830640498</c:v>
                </c:pt>
                <c:pt idx="672">
                  <c:v>2.3120389612150798</c:v>
                </c:pt>
                <c:pt idx="673">
                  <c:v>2.3267144455422502</c:v>
                </c:pt>
                <c:pt idx="674">
                  <c:v>2.3222560705567799</c:v>
                </c:pt>
                <c:pt idx="675">
                  <c:v>2.3250425549227001</c:v>
                </c:pt>
                <c:pt idx="676">
                  <c:v>2.3242994924251201</c:v>
                </c:pt>
                <c:pt idx="677">
                  <c:v>2.3291293986593802</c:v>
                </c:pt>
                <c:pt idx="678">
                  <c:v>2.3220703049323901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CD-429E-8207-7126A6A24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940944"/>
        <c:axId val="342941272"/>
      </c:lineChart>
      <c:dateAx>
        <c:axId val="342940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Period</a:t>
                </a:r>
              </a:p>
            </c:rich>
          </c:tx>
          <c:overlay val="0"/>
        </c:title>
        <c:numFmt formatCode="dd\-mmm\-yyyy" sourceLinked="1"/>
        <c:majorTickMark val="out"/>
        <c:minorTickMark val="none"/>
        <c:tickLblPos val="nextTo"/>
        <c:crossAx val="342941272"/>
        <c:crosses val="autoZero"/>
        <c:auto val="1"/>
        <c:lblOffset val="100"/>
        <c:baseTimeUnit val="days"/>
      </c:dateAx>
      <c:valAx>
        <c:axId val="342941272"/>
        <c:scaling>
          <c:orientation val="minMax"/>
          <c:max val="13.72068551538076"/>
          <c:min val="0.9941305349569800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MCAP/Net Sales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342940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764566929133868"/>
          <c:y val="0.16"/>
          <c:w val="0.21670866141732284"/>
          <c:h val="6.0276377952755908E-2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0.58949</cdr:x>
      <cdr:y>0.11379</cdr:y>
    </cdr:from>
    <cdr:to>
      <cdr:x>0.98438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86051F7-82F2-4890-953E-DE9E667EF4BB}"/>
            </a:ext>
          </a:extLst>
        </cdr:cNvPr>
        <cdr:cNvSpPr txBox="1"/>
      </cdr:nvSpPr>
      <cdr:spPr>
        <a:xfrm xmlns:a="http://schemas.openxmlformats.org/drawingml/2006/main">
          <a:off x="4559300" y="419099"/>
          <a:ext cx="3054152" cy="3263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>
              <a:solidFill>
                <a:srgbClr val="7030A0"/>
              </a:solidFill>
            </a:rPr>
            <a:t>              Total : Rs. 19000 cr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7C0E6-EB0A-4304-B53C-8CADD28045EF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A7151-83A3-42BB-BC3A-86B5521B0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2BCD-94AC-4724-B720-A2D568E36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2A4B3-1836-40C8-A206-C19CB1390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250ED-BE7D-4182-8A50-6982A5D6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D1BF-631C-4099-81B6-EA1146D85082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0E135-6FE3-4CAB-A3EB-0E80E92D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9A53E-7FBF-405D-95FE-DC0D6187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BC7-0B60-48C9-BB1D-3B8C0C27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8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1DB7-5ABB-4527-AB40-DD4C73DF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EEA40-79D7-479E-AA7E-F9A251D99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D95D2-2EDB-4D6B-8E43-44C35E95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E933-7143-4196-9015-EEAE0268E86E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6C656-62E8-40F4-99C9-B6799754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78AA1-AADC-4853-AD7C-5DEBBBCE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BC7-0B60-48C9-BB1D-3B8C0C27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36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D5E1F-9EB7-4835-8705-86F5025FA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F9CBE-6EC9-46E3-A902-760624021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C1CDF-7A67-41A1-B66E-7293EDC3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3478-7F8D-4416-A763-98C274189BAE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5DA62-EC61-4C95-BBA1-1788EE5D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C0B8C-5E5F-4A68-90BC-23A22D92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BC7-0B60-48C9-BB1D-3B8C0C27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59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8940-EEC6-4BC2-94C3-E454EC36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AF6A6-7382-46CB-9381-3786D22EF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9E988-3C62-435A-B37D-B3969985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F5B-D1E5-4D0C-B15F-030AB8040275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FF4B4-63C8-4D4A-A35A-70FA9B01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29D76-FB57-4AC4-B3CF-7DF1015E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BC7-0B60-48C9-BB1D-3B8C0C27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1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BD2B-D383-443D-B92F-E2A14AD7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A5DBE-AD07-476B-BBA8-F526EB204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39DFC-A86E-4331-9382-4884DBA0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F31A-14F7-49A4-B8AB-6A4DF73625F9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FF82D-76D2-4E21-B395-A998443B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14F80-03AF-48B3-AA48-BFCF6E4E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BC7-0B60-48C9-BB1D-3B8C0C27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6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31B7-4485-4F08-98B3-30E623C5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03632-488A-4233-AC88-C3144EC90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422AB-C94F-4865-95C0-E66100EA6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1DACC-456C-4AE6-A11B-4E2EE96F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E81-F86B-4E7B-B3B6-55D7DB732C42}" type="datetime1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1ED85-B27D-4ECA-9CEF-6222C2E7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25DB2-851B-4962-B0A3-90F0C659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BC7-0B60-48C9-BB1D-3B8C0C27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1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793A-6157-4F2E-AC5E-16186C6E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81464-812A-47EC-B303-8B879E9FB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6B081-3182-444C-895C-3FBB34A04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803E7-23D0-4C81-A7FF-A4B2CBA88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6DDD6-A67B-436A-9DA1-4106BE287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9E4E9-FEA7-4A0B-883B-A7791E1B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221E-506D-46D7-B1D9-5F4343B1F102}" type="datetime1">
              <a:rPr lang="en-GB" smtClean="0"/>
              <a:t>23/09/2019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05CA3-5908-445F-8A80-02DDD0E3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43A5F-6215-44B4-947E-13EBF16B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BC7-0B60-48C9-BB1D-3B8C0C27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0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9E03-E34B-4FE8-888D-26C77454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0620C-59D2-406B-9247-32C0F4EF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1EAD-350D-43D2-8D24-DB34BF262C86}" type="datetime1">
              <a:rPr lang="en-GB" smtClean="0"/>
              <a:t>23/09/2019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9193F-CF2E-43AA-AE7B-45781440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96B47-3671-421C-B5F8-A327817D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BC7-0B60-48C9-BB1D-3B8C0C27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63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D99331-4E6E-4FF6-8CE7-5E86D452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42EC-6447-4103-8527-9C3334696891}" type="datetime1">
              <a:rPr lang="en-GB" smtClean="0"/>
              <a:t>23/09/2019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CBA88-2F1F-4E69-8DD0-89691C27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E67E0-E22E-4193-8EE9-0AF44C75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BC7-0B60-48C9-BB1D-3B8C0C27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41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2B97-F7EB-4B58-A258-D54D066D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A86D9-810D-4874-A928-3C54A61A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F4516-926A-4D40-87D9-05CFD347D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1E076-90D0-4CB7-8F9B-E17FE0573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A28C-8011-4F14-BB44-48EE3A5E2AC5}" type="datetime1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58CEC-C522-4722-8380-5D15DF32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CB67D-DA65-4116-BC57-1ADF7065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BC7-0B60-48C9-BB1D-3B8C0C27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8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B38BD-6389-47B4-BF1A-E004B485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B30BDF-43C7-4279-9285-7CBD5C6F1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DA54F-4E05-4065-8204-13028C758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FBE74-36BC-4FDE-BFF6-2B2536D4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E9B4-ED21-42ED-8F14-AEB5E001BB0D}" type="datetime1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9479D-C9CA-4EBD-A5FB-307FFC7C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9DFC7-CB2F-4C4E-A000-A8C0396B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BC7-0B60-48C9-BB1D-3B8C0C27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2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E1FF1-4D3E-409B-8116-88412AA7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7894B-D9BD-4E55-95AF-6121BC5A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E1E27-CFA0-4DCF-A905-79C2EEC60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D07B-D188-4069-A59C-1F72A6ACFDC5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3E2E2-A9B9-4DF2-B863-283FB851B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https://aveksatequity.com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76A62-7AF1-4F86-A4F2-D873E450E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2CBC7-0B60-48C9-BB1D-3B8C0C27D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2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am@aveksatequity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A6681-9F55-4FDC-9063-DD6206DE2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836" y="431651"/>
            <a:ext cx="8788664" cy="589294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D938F5-8D92-4B73-88BA-67B9403D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</p:spTree>
    <p:extLst>
      <p:ext uri="{BB962C8B-B14F-4D97-AF65-F5344CB8AC3E}">
        <p14:creationId xmlns:p14="http://schemas.microsoft.com/office/powerpoint/2010/main" val="204664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09182-F9A5-448F-A986-B0B453AA9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2" y="825500"/>
            <a:ext cx="9100183" cy="2230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195647-DD3F-494D-A1B1-1259F77CA168}"/>
              </a:ext>
            </a:extLst>
          </p:cNvPr>
          <p:cNvSpPr txBox="1"/>
          <p:nvPr/>
        </p:nvSpPr>
        <p:spPr>
          <a:xfrm>
            <a:off x="3467100" y="355600"/>
            <a:ext cx="372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Representing list of Corporate Clients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D8436-9833-4834-A95D-D56D11A00E1F}"/>
              </a:ext>
            </a:extLst>
          </p:cNvPr>
          <p:cNvSpPr txBox="1"/>
          <p:nvPr/>
        </p:nvSpPr>
        <p:spPr>
          <a:xfrm flipH="1">
            <a:off x="477519" y="3657600"/>
            <a:ext cx="8866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++ Access to more than 200000 SME &amp; MSME in India across all geographies and industries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6D834-2A4D-4997-B5E9-B8A592C9C386}"/>
              </a:ext>
            </a:extLst>
          </p:cNvPr>
          <p:cNvSpPr txBox="1"/>
          <p:nvPr/>
        </p:nvSpPr>
        <p:spPr>
          <a:xfrm>
            <a:off x="477519" y="4927600"/>
            <a:ext cx="9769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Ability to address weight / packet / volume requirement of any size and type </a:t>
            </a:r>
          </a:p>
          <a:p>
            <a:r>
              <a:rPr lang="en-GB" sz="2400" dirty="0">
                <a:solidFill>
                  <a:srgbClr val="00B0F0"/>
                </a:solidFill>
              </a:rPr>
              <a:t>in containerised mode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FC0951D-C7E4-49D5-BC5E-863EC06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</p:spTree>
    <p:extLst>
      <p:ext uri="{BB962C8B-B14F-4D97-AF65-F5344CB8AC3E}">
        <p14:creationId xmlns:p14="http://schemas.microsoft.com/office/powerpoint/2010/main" val="336666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B5846C-7791-4F98-ABBD-A27BA210A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520"/>
            <a:ext cx="6782491" cy="4072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86378C-53C3-4A52-8686-36C323663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969" y="1415600"/>
            <a:ext cx="5739031" cy="29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AF7393-C0EB-4798-AA0A-316CEC4F299E}"/>
              </a:ext>
            </a:extLst>
          </p:cNvPr>
          <p:cNvSpPr txBox="1"/>
          <p:nvPr/>
        </p:nvSpPr>
        <p:spPr>
          <a:xfrm>
            <a:off x="825500" y="5283200"/>
            <a:ext cx="97125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Rs. 400 cr Capex planned in 4 years  --- Rs. 85 cr already committed till 2019 --- Capex 2020 is Rs. 60 cr</a:t>
            </a:r>
          </a:p>
          <a:p>
            <a:endParaRPr lang="en-GB" dirty="0"/>
          </a:p>
          <a:p>
            <a:r>
              <a:rPr lang="en-GB" dirty="0"/>
              <a:t>Sorting area capacity to increase from 1.5 </a:t>
            </a:r>
            <a:r>
              <a:rPr lang="en-GB" dirty="0" err="1"/>
              <a:t>mn</a:t>
            </a:r>
            <a:r>
              <a:rPr lang="en-GB" dirty="0"/>
              <a:t> </a:t>
            </a:r>
            <a:r>
              <a:rPr lang="en-GB" dirty="0" err="1"/>
              <a:t>sq</a:t>
            </a:r>
            <a:r>
              <a:rPr lang="en-GB" dirty="0"/>
              <a:t> ft to 3++ </a:t>
            </a:r>
            <a:r>
              <a:rPr lang="en-GB" dirty="0" err="1"/>
              <a:t>mn</a:t>
            </a:r>
            <a:r>
              <a:rPr lang="en-GB" dirty="0"/>
              <a:t> </a:t>
            </a:r>
            <a:r>
              <a:rPr lang="en-GB" dirty="0" err="1"/>
              <a:t>sq</a:t>
            </a:r>
            <a:r>
              <a:rPr lang="en-GB" dirty="0"/>
              <a:t> ft in next 2 - 3 years</a:t>
            </a:r>
          </a:p>
          <a:p>
            <a:endParaRPr lang="en-GB" dirty="0"/>
          </a:p>
          <a:p>
            <a:r>
              <a:rPr lang="en-GB" dirty="0"/>
              <a:t>Revenue expected to double in 3 – 4 years …. Optionality of International Cargo business pick up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495C7-99F9-4F25-B7F5-20857BF9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8153400" y="5816600"/>
            <a:ext cx="3911600" cy="904875"/>
          </a:xfrm>
        </p:spPr>
        <p:txBody>
          <a:bodyPr/>
          <a:lstStyle/>
          <a:p>
            <a:r>
              <a:rPr lang="en-GB" dirty="0"/>
              <a:t>https://aveksatequity.com</a:t>
            </a:r>
          </a:p>
        </p:txBody>
      </p:sp>
    </p:spTree>
    <p:extLst>
      <p:ext uri="{BB962C8B-B14F-4D97-AF65-F5344CB8AC3E}">
        <p14:creationId xmlns:p14="http://schemas.microsoft.com/office/powerpoint/2010/main" val="21231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5D8F471-3C05-47CE-92E3-FE3E8D28D1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913123"/>
              </p:ext>
            </p:extLst>
          </p:nvPr>
        </p:nvGraphicFramePr>
        <p:xfrm>
          <a:off x="125550" y="126274"/>
          <a:ext cx="5739674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47ABFD-DEB4-43EE-90AA-1E640CCA6E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301224"/>
              </p:ext>
            </p:extLst>
          </p:nvPr>
        </p:nvGraphicFramePr>
        <p:xfrm>
          <a:off x="5837646" y="239486"/>
          <a:ext cx="6350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20C4E1-6F6A-4F11-BC81-692AB9243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72773"/>
              </p:ext>
            </p:extLst>
          </p:nvPr>
        </p:nvGraphicFramePr>
        <p:xfrm>
          <a:off x="-23222" y="3429000"/>
          <a:ext cx="6350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C460A0E-99AB-4E56-942A-6B537822FBB2}"/>
              </a:ext>
            </a:extLst>
          </p:cNvPr>
          <p:cNvSpPr txBox="1"/>
          <p:nvPr/>
        </p:nvSpPr>
        <p:spPr>
          <a:xfrm>
            <a:off x="7132320" y="4467497"/>
            <a:ext cx="31986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Asset Light </a:t>
            </a:r>
          </a:p>
          <a:p>
            <a:endParaRPr lang="en-GB" dirty="0"/>
          </a:p>
          <a:p>
            <a:r>
              <a:rPr lang="en-GB" dirty="0"/>
              <a:t>Working Capital Light </a:t>
            </a:r>
          </a:p>
          <a:p>
            <a:endParaRPr lang="en-GB" dirty="0"/>
          </a:p>
          <a:p>
            <a:r>
              <a:rPr lang="en-GB" dirty="0"/>
              <a:t>Complex Ecosystem to replicate </a:t>
            </a:r>
          </a:p>
          <a:p>
            <a:endParaRPr lang="en-GB" dirty="0"/>
          </a:p>
          <a:p>
            <a:r>
              <a:rPr lang="en-GB" dirty="0"/>
              <a:t>Very Long Earning Visibility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FAB60C-CF2D-4BC7-AFBC-F7A383E9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0800000" flipV="1">
            <a:off x="8084820" y="6498822"/>
            <a:ext cx="2659380" cy="119692"/>
          </a:xfrm>
        </p:spPr>
        <p:txBody>
          <a:bodyPr/>
          <a:lstStyle/>
          <a:p>
            <a:r>
              <a:rPr lang="en-GB" dirty="0"/>
              <a:t>https://aveksatequity.com</a:t>
            </a:r>
          </a:p>
        </p:txBody>
      </p:sp>
    </p:spTree>
    <p:extLst>
      <p:ext uri="{BB962C8B-B14F-4D97-AF65-F5344CB8AC3E}">
        <p14:creationId xmlns:p14="http://schemas.microsoft.com/office/powerpoint/2010/main" val="41105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Graphic spid="7" grpId="0">
        <p:bldAsOne/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F534C3-70A1-4227-A39C-4EF6DA3C28F2}"/>
              </a:ext>
            </a:extLst>
          </p:cNvPr>
          <p:cNvSpPr txBox="1"/>
          <p:nvPr/>
        </p:nvSpPr>
        <p:spPr>
          <a:xfrm>
            <a:off x="551701" y="822821"/>
            <a:ext cx="11277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000" dirty="0">
                <a:solidFill>
                  <a:srgbClr val="7030A0"/>
                </a:solidFill>
              </a:rPr>
              <a:t>Is it worth buying at current valuation? Can I get it cheaper?</a:t>
            </a:r>
          </a:p>
          <a:p>
            <a:endParaRPr lang="en-GB" sz="2000" dirty="0">
              <a:solidFill>
                <a:srgbClr val="7030A0"/>
              </a:solidFill>
            </a:endParaRPr>
          </a:p>
          <a:p>
            <a:r>
              <a:rPr lang="en-GB" sz="2000" dirty="0">
                <a:solidFill>
                  <a:srgbClr val="7030A0"/>
                </a:solidFill>
              </a:rPr>
              <a:t>Are there better long term better bets available to the market to fill my portfolio?</a:t>
            </a:r>
          </a:p>
          <a:p>
            <a:endParaRPr lang="en-GB" sz="2000" dirty="0">
              <a:solidFill>
                <a:srgbClr val="7030A0"/>
              </a:solidFill>
            </a:endParaRPr>
          </a:p>
          <a:p>
            <a:r>
              <a:rPr lang="en-GB" sz="2000" dirty="0">
                <a:solidFill>
                  <a:srgbClr val="7030A0"/>
                </a:solidFill>
              </a:rPr>
              <a:t>How much to allocate? Can it be a core stock in Portfolio for next 5 years? </a:t>
            </a:r>
          </a:p>
          <a:p>
            <a:endParaRPr lang="en-GB" sz="2000" dirty="0">
              <a:solidFill>
                <a:srgbClr val="7030A0"/>
              </a:solidFill>
            </a:endParaRPr>
          </a:p>
          <a:p>
            <a:r>
              <a:rPr lang="en-GB" sz="2000" dirty="0">
                <a:solidFill>
                  <a:srgbClr val="7030A0"/>
                </a:solidFill>
              </a:rPr>
              <a:t>Can it be disrupted by newer entrants with large capacity to suffer? </a:t>
            </a:r>
          </a:p>
          <a:p>
            <a:endParaRPr lang="en-GB" sz="2000" dirty="0">
              <a:solidFill>
                <a:srgbClr val="7030A0"/>
              </a:solidFill>
            </a:endParaRPr>
          </a:p>
          <a:p>
            <a:r>
              <a:rPr lang="en-GB" sz="2000" dirty="0">
                <a:solidFill>
                  <a:srgbClr val="7030A0"/>
                </a:solidFill>
              </a:rPr>
              <a:t>Will India go into Long cycle structural recession which would harm economic and industrial activity?</a:t>
            </a:r>
          </a:p>
          <a:p>
            <a:endParaRPr lang="en-GB" sz="2000" dirty="0">
              <a:solidFill>
                <a:srgbClr val="7030A0"/>
              </a:solidFill>
            </a:endParaRPr>
          </a:p>
          <a:p>
            <a:r>
              <a:rPr lang="en-GB" sz="2000" dirty="0">
                <a:solidFill>
                  <a:srgbClr val="7030A0"/>
                </a:solidFill>
              </a:rPr>
              <a:t>Can Railways become a formidable challenger to Express Cargo industry? 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F51AD-ADE5-4726-8E57-2A5FAD42D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02" y="580101"/>
            <a:ext cx="11418798" cy="178619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0E181-9828-45B8-881C-771F4BDE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</p:spTree>
    <p:extLst>
      <p:ext uri="{BB962C8B-B14F-4D97-AF65-F5344CB8AC3E}">
        <p14:creationId xmlns:p14="http://schemas.microsoft.com/office/powerpoint/2010/main" val="126512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CB40F-3FC5-4B6A-8352-BD96AB70AB4C}"/>
              </a:ext>
            </a:extLst>
          </p:cNvPr>
          <p:cNvSpPr txBox="1"/>
          <p:nvPr/>
        </p:nvSpPr>
        <p:spPr>
          <a:xfrm>
            <a:off x="3710010" y="1098771"/>
            <a:ext cx="57093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For any question or clarification write to us </a:t>
            </a:r>
          </a:p>
          <a:p>
            <a:endParaRPr lang="en-GB" sz="2400" dirty="0"/>
          </a:p>
          <a:p>
            <a:r>
              <a:rPr lang="en-GB" sz="2400" dirty="0">
                <a:hlinkClick r:id="rId2"/>
              </a:rPr>
              <a:t>am@aveksatequity.com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dirty="0"/>
              <a:t>Would be happy to know your feedback too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CBE93-07EC-40F9-8A3D-E0567E7A8696}"/>
              </a:ext>
            </a:extLst>
          </p:cNvPr>
          <p:cNvSpPr/>
          <p:nvPr/>
        </p:nvSpPr>
        <p:spPr>
          <a:xfrm>
            <a:off x="4134712" y="4765124"/>
            <a:ext cx="4145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EBABD-980D-445B-8A8C-AED60F6B6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65" y="3708753"/>
            <a:ext cx="4816257" cy="1518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D213B-3167-49C4-A9F1-C3B311A48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0" y="3727064"/>
            <a:ext cx="4816257" cy="1518036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C79BDB9-E29E-4BAB-880C-6F06F0E7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</p:spTree>
    <p:extLst>
      <p:ext uri="{BB962C8B-B14F-4D97-AF65-F5344CB8AC3E}">
        <p14:creationId xmlns:p14="http://schemas.microsoft.com/office/powerpoint/2010/main" val="181856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4BAB5F-94F1-434B-BCF9-3D5F6A5F02A6}"/>
              </a:ext>
            </a:extLst>
          </p:cNvPr>
          <p:cNvSpPr/>
          <p:nvPr/>
        </p:nvSpPr>
        <p:spPr>
          <a:xfrm>
            <a:off x="2514600" y="505122"/>
            <a:ext cx="7467600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TCI EXPRESS </a:t>
            </a:r>
          </a:p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Mcap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: Rs. 2400 Cr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ROCE: 44%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ROE:31%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EBITDA: 12%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EVEBITDA: 19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PE: 32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52W – H/L : Rs. 766 / Rs. 510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CMP: 627/- (16/09/2019)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8C8D4-64A9-4CC3-8425-0B6CA2CA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</p:spTree>
    <p:extLst>
      <p:ext uri="{BB962C8B-B14F-4D97-AF65-F5344CB8AC3E}">
        <p14:creationId xmlns:p14="http://schemas.microsoft.com/office/powerpoint/2010/main" val="45577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81A966-395C-4A75-AAE2-B1701B920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7" y="653143"/>
            <a:ext cx="9209314" cy="5486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2ECCD7-DAB4-4FAD-A907-61CE342E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</p:spTree>
    <p:extLst>
      <p:ext uri="{BB962C8B-B14F-4D97-AF65-F5344CB8AC3E}">
        <p14:creationId xmlns:p14="http://schemas.microsoft.com/office/powerpoint/2010/main" val="153716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9AB3A34-C00B-4453-99A4-1B98C1DBC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716761"/>
              </p:ext>
            </p:extLst>
          </p:nvPr>
        </p:nvGraphicFramePr>
        <p:xfrm>
          <a:off x="-1516380" y="163649"/>
          <a:ext cx="7734300" cy="368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742EBE-87F5-4E55-A74E-E9D3BE85D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832338"/>
              </p:ext>
            </p:extLst>
          </p:nvPr>
        </p:nvGraphicFramePr>
        <p:xfrm>
          <a:off x="6388100" y="1"/>
          <a:ext cx="3500483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utoShape 2">
            <a:extLst>
              <a:ext uri="{FF2B5EF4-FFF2-40B4-BE49-F238E27FC236}">
                <a16:creationId xmlns:a16="http://schemas.microsoft.com/office/drawing/2014/main" id="{11B52F02-25D7-482E-A2F0-A703F8E7E1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C017B4-F78B-4A6B-BFC6-13FDD6C8B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12" y="3997234"/>
            <a:ext cx="4657862" cy="2559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F1913-FC99-4A47-851A-469462A37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728" y="3735977"/>
            <a:ext cx="4541518" cy="25592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A199F6-8F1C-411A-B174-243D2F2E5986}"/>
              </a:ext>
            </a:extLst>
          </p:cNvPr>
          <p:cNvSpPr txBox="1"/>
          <p:nvPr/>
        </p:nvSpPr>
        <p:spPr>
          <a:xfrm>
            <a:off x="6897189" y="4415246"/>
            <a:ext cx="202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CAGR 08 – 13 : 70%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7F072-CCCC-4AAF-88A5-93B28886573A}"/>
              </a:ext>
            </a:extLst>
          </p:cNvPr>
          <p:cNvSpPr txBox="1"/>
          <p:nvPr/>
        </p:nvSpPr>
        <p:spPr>
          <a:xfrm>
            <a:off x="10528663" y="1254034"/>
            <a:ext cx="1493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International:</a:t>
            </a:r>
          </a:p>
          <a:p>
            <a:r>
              <a:rPr lang="en-GB" b="1" dirty="0">
                <a:solidFill>
                  <a:srgbClr val="C00000"/>
                </a:solidFill>
              </a:rPr>
              <a:t>Rs. 6000 Cr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201704-7839-4957-ABE2-103E71E5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</p:spTree>
    <p:extLst>
      <p:ext uri="{BB962C8B-B14F-4D97-AF65-F5344CB8AC3E}">
        <p14:creationId xmlns:p14="http://schemas.microsoft.com/office/powerpoint/2010/main" val="31609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EAA2C7-3AF0-42A2-ABCF-5449D91D5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42" y="1264726"/>
            <a:ext cx="5064957" cy="5288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45EEB4-E81E-424D-9228-48CA28E8F907}"/>
              </a:ext>
            </a:extLst>
          </p:cNvPr>
          <p:cNvSpPr txBox="1"/>
          <p:nvPr/>
        </p:nvSpPr>
        <p:spPr>
          <a:xfrm>
            <a:off x="1397000" y="508000"/>
            <a:ext cx="269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Overall Industry Segments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469A9A8-546B-49A0-88A8-EF72D27482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029505"/>
              </p:ext>
            </p:extLst>
          </p:nvPr>
        </p:nvGraphicFramePr>
        <p:xfrm>
          <a:off x="4932281" y="508000"/>
          <a:ext cx="6337300" cy="604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3A5C2-3F52-49C2-B6CF-D4314DA7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</p:spTree>
    <p:extLst>
      <p:ext uri="{BB962C8B-B14F-4D97-AF65-F5344CB8AC3E}">
        <p14:creationId xmlns:p14="http://schemas.microsoft.com/office/powerpoint/2010/main" val="21811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9999E0-F67F-4FCA-B2A9-187B2739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979" y="0"/>
            <a:ext cx="5122441" cy="6559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4210F2-7A71-47EB-961D-45BDF87F4839}"/>
              </a:ext>
            </a:extLst>
          </p:cNvPr>
          <p:cNvSpPr txBox="1"/>
          <p:nvPr/>
        </p:nvSpPr>
        <p:spPr>
          <a:xfrm>
            <a:off x="723900" y="659923"/>
            <a:ext cx="5871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Business Proposition for Buyer (B2B)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5667C-74C3-4890-B917-930DB04293ED}"/>
              </a:ext>
            </a:extLst>
          </p:cNvPr>
          <p:cNvSpPr txBox="1"/>
          <p:nvPr/>
        </p:nvSpPr>
        <p:spPr>
          <a:xfrm>
            <a:off x="723900" y="1316841"/>
            <a:ext cx="51257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Maximise Production Efficiency 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dirty="0">
                <a:solidFill>
                  <a:srgbClr val="00B050"/>
                </a:solidFill>
              </a:rPr>
              <a:t>Minimise Inventory Cost 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dirty="0">
                <a:solidFill>
                  <a:srgbClr val="00B050"/>
                </a:solidFill>
              </a:rPr>
              <a:t>Maximise Customer Experience 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dirty="0">
                <a:solidFill>
                  <a:srgbClr val="00B050"/>
                </a:solidFill>
              </a:rPr>
              <a:t>Enabler for SME / MSME to compete PAN India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97BC9-DFAA-4604-9DF5-E69AC89A32CE}"/>
              </a:ext>
            </a:extLst>
          </p:cNvPr>
          <p:cNvSpPr txBox="1"/>
          <p:nvPr/>
        </p:nvSpPr>
        <p:spPr>
          <a:xfrm>
            <a:off x="649530" y="4720749"/>
            <a:ext cx="6327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B2B has Brand value contrary to B2C in Express Logistics 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B2C has zero brand salience 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C2C has Brand value but very small &amp; slowing market (Blue Dart)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31534-75C9-43A8-A464-E1EFECA7CAEB}"/>
              </a:ext>
            </a:extLst>
          </p:cNvPr>
          <p:cNvSpPr txBox="1"/>
          <p:nvPr/>
        </p:nvSpPr>
        <p:spPr>
          <a:xfrm>
            <a:off x="723900" y="4159410"/>
            <a:ext cx="5516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Unique Character of Branding in Express Logistics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6E25D-EB90-4DBB-9765-AFD2AE84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</p:spTree>
    <p:extLst>
      <p:ext uri="{BB962C8B-B14F-4D97-AF65-F5344CB8AC3E}">
        <p14:creationId xmlns:p14="http://schemas.microsoft.com/office/powerpoint/2010/main" val="14432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413640-79B2-48B5-A150-E53FC4D77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64" y="1826436"/>
            <a:ext cx="5432007" cy="493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2E343-BD3F-427B-8ADA-1C3314211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73" y="2431780"/>
            <a:ext cx="9083827" cy="493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8E126C-F406-475E-9026-9E2877ED7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164" y="2931987"/>
            <a:ext cx="4115157" cy="4938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09D532-E0DA-4F81-BBD2-FC4B21C2989C}"/>
              </a:ext>
            </a:extLst>
          </p:cNvPr>
          <p:cNvSpPr txBox="1"/>
          <p:nvPr/>
        </p:nvSpPr>
        <p:spPr>
          <a:xfrm>
            <a:off x="1001973" y="3432194"/>
            <a:ext cx="859222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  <a:r>
              <a:rPr lang="en-GB" sz="2000" dirty="0"/>
              <a:t>Unit Economics of Branch Expansion is attractive for non-E-Commerce; non-B2C </a:t>
            </a:r>
          </a:p>
          <a:p>
            <a:r>
              <a:rPr lang="en-GB" sz="1400" dirty="0"/>
              <a:t> (E-Commerce needs Return to Origin, Reverse Pick Up, Cash On Delivery related challenges)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A214DE-366B-47F1-9BEC-7DEC10BC6C4A}"/>
              </a:ext>
            </a:extLst>
          </p:cNvPr>
          <p:cNvSpPr txBox="1"/>
          <p:nvPr/>
        </p:nvSpPr>
        <p:spPr>
          <a:xfrm>
            <a:off x="1034867" y="1336059"/>
            <a:ext cx="7075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Logistics Industry is possibly 10% Organized and 90% Unorganized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E47538-10DA-4767-B25D-EFB16585AE5B}"/>
              </a:ext>
            </a:extLst>
          </p:cNvPr>
          <p:cNvSpPr txBox="1"/>
          <p:nvPr/>
        </p:nvSpPr>
        <p:spPr>
          <a:xfrm>
            <a:off x="1027285" y="4259185"/>
            <a:ext cx="8272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Some reports say domestic Express Industry would be US$ 6.5 billion by 2025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B8DEE8-89FB-4DD6-8B44-14949D891C5B}"/>
              </a:ext>
            </a:extLst>
          </p:cNvPr>
          <p:cNvSpPr txBox="1"/>
          <p:nvPr/>
        </p:nvSpPr>
        <p:spPr>
          <a:xfrm>
            <a:off x="1027285" y="4825606"/>
            <a:ext cx="7760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Creating is easy, managing and profitably scaling is extremely challenging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207B0F-9960-4E2A-B2A3-03C90FB7C3AC}"/>
              </a:ext>
            </a:extLst>
          </p:cNvPr>
          <p:cNvSpPr txBox="1"/>
          <p:nvPr/>
        </p:nvSpPr>
        <p:spPr>
          <a:xfrm>
            <a:off x="1027285" y="5408117"/>
            <a:ext cx="8215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TCI Group has multi year organization memory &amp; long time client association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997F04-DCE8-4989-86C7-C0A8EAEA3EB9}"/>
              </a:ext>
            </a:extLst>
          </p:cNvPr>
          <p:cNvSpPr txBox="1"/>
          <p:nvPr/>
        </p:nvSpPr>
        <p:spPr>
          <a:xfrm>
            <a:off x="4533900" y="342900"/>
            <a:ext cx="3769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Sector Characteristics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518320-05C6-42E4-8B21-63FB6BE48CE9}"/>
              </a:ext>
            </a:extLst>
          </p:cNvPr>
          <p:cNvSpPr txBox="1"/>
          <p:nvPr/>
        </p:nvSpPr>
        <p:spPr>
          <a:xfrm>
            <a:off x="1034867" y="5990628"/>
            <a:ext cx="762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Back up of strong TCI Group transport infrastructure &amp; decent promoter group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37470F-5F21-4448-BB04-6790C238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</p:spTree>
    <p:extLst>
      <p:ext uri="{BB962C8B-B14F-4D97-AF65-F5344CB8AC3E}">
        <p14:creationId xmlns:p14="http://schemas.microsoft.com/office/powerpoint/2010/main" val="2562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0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B24299D-70D8-4802-B5BB-0E8684BA6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084764"/>
              </p:ext>
            </p:extLst>
          </p:nvPr>
        </p:nvGraphicFramePr>
        <p:xfrm>
          <a:off x="730790" y="1333500"/>
          <a:ext cx="10115010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3" imgW="7248398" imgH="2828925" progId="Excel.Sheet.12">
                  <p:embed/>
                </p:oleObj>
              </mc:Choice>
              <mc:Fallback>
                <p:oleObj name="Worksheet" r:id="rId3" imgW="7248398" imgH="2828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790" y="1333500"/>
                        <a:ext cx="10115010" cy="350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BD6DFB0-3C68-46E7-AAD8-5A764F6C4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610920"/>
              </p:ext>
            </p:extLst>
          </p:nvPr>
        </p:nvGraphicFramePr>
        <p:xfrm>
          <a:off x="730790" y="4989512"/>
          <a:ext cx="1011501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Worksheet" r:id="rId5" imgW="7248398" imgH="866807" progId="Excel.Sheet.12">
                  <p:embed/>
                </p:oleObj>
              </mc:Choice>
              <mc:Fallback>
                <p:oleObj name="Worksheet" r:id="rId5" imgW="7248398" imgH="8668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790" y="4989512"/>
                        <a:ext cx="1011501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11F47A1-A524-4A01-9A91-5D17CE7CF2B9}"/>
              </a:ext>
            </a:extLst>
          </p:cNvPr>
          <p:cNvSpPr txBox="1"/>
          <p:nvPr/>
        </p:nvSpPr>
        <p:spPr>
          <a:xfrm>
            <a:off x="3759200" y="567184"/>
            <a:ext cx="500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Best Performer in Industry over Years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E214A0-BD1E-4246-AAD4-ABF120B6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</p:spTree>
    <p:extLst>
      <p:ext uri="{BB962C8B-B14F-4D97-AF65-F5344CB8AC3E}">
        <p14:creationId xmlns:p14="http://schemas.microsoft.com/office/powerpoint/2010/main" val="7522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AE9710-A45E-4FCB-BA56-4AA8BD5E1B79}"/>
              </a:ext>
            </a:extLst>
          </p:cNvPr>
          <p:cNvSpPr txBox="1"/>
          <p:nvPr/>
        </p:nvSpPr>
        <p:spPr>
          <a:xfrm>
            <a:off x="965200" y="698500"/>
            <a:ext cx="715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Logistics Performance Index (LPI) of World Bank ---- India Rank 44 in 2018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E49CD-09E5-4C0F-AAAB-D29AB5A06CD0}"/>
              </a:ext>
            </a:extLst>
          </p:cNvPr>
          <p:cNvSpPr txBox="1"/>
          <p:nvPr/>
        </p:nvSpPr>
        <p:spPr>
          <a:xfrm>
            <a:off x="965200" y="1444030"/>
            <a:ext cx="1124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China (26), Thailand (32), South Africa (33), Vietnam (39), Malaysia (41) are ahead of India. Indonesia just behind (46)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57989-AAF4-42CE-BB62-10DC94ACDE66}"/>
              </a:ext>
            </a:extLst>
          </p:cNvPr>
          <p:cNvSpPr txBox="1"/>
          <p:nvPr/>
        </p:nvSpPr>
        <p:spPr>
          <a:xfrm>
            <a:off x="965200" y="2272447"/>
            <a:ext cx="698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LPI doesn’t capture Intra country transport complications and challenges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80F45-EF0E-40CF-AEF2-D2002B84A924}"/>
              </a:ext>
            </a:extLst>
          </p:cNvPr>
          <p:cNvSpPr txBox="1"/>
          <p:nvPr/>
        </p:nvSpPr>
        <p:spPr>
          <a:xfrm>
            <a:off x="965200" y="3059668"/>
            <a:ext cx="746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2018, Govt constituted a sub national LPI, applying World Bank LPI concept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76A2D-8281-4284-BE58-A72892B66F09}"/>
              </a:ext>
            </a:extLst>
          </p:cNvPr>
          <p:cNvSpPr txBox="1"/>
          <p:nvPr/>
        </p:nvSpPr>
        <p:spPr>
          <a:xfrm>
            <a:off x="965200" y="3888085"/>
            <a:ext cx="10856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New position of Special Secretary created in Min of Commerce, in charge of coordination of policies and practises </a:t>
            </a:r>
          </a:p>
          <a:p>
            <a:r>
              <a:rPr lang="en-GB" dirty="0"/>
              <a:t>across states and central govt bodies for smoother passage of merchandise across country.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AB37BC-82F5-453D-806A-E92012A4FD50}"/>
              </a:ext>
            </a:extLst>
          </p:cNvPr>
          <p:cNvSpPr txBox="1"/>
          <p:nvPr/>
        </p:nvSpPr>
        <p:spPr>
          <a:xfrm>
            <a:off x="965200" y="4821277"/>
            <a:ext cx="1015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Effects of GST and E-Way bill and DFC to streamline passage is well discussed and can be easily understood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DE3A4-A697-4F20-9024-6909B3057942}"/>
              </a:ext>
            </a:extLst>
          </p:cNvPr>
          <p:cNvSpPr txBox="1"/>
          <p:nvPr/>
        </p:nvSpPr>
        <p:spPr>
          <a:xfrm>
            <a:off x="1745413" y="5503723"/>
            <a:ext cx="779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FUTURE INVENTORY WOULD MOVE ON WHEELS THAN RESIDE ON WAREHOUSES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AB1C5-B76E-4332-9E85-FD2633AC1C2C}"/>
              </a:ext>
            </a:extLst>
          </p:cNvPr>
          <p:cNvSpPr txBox="1"/>
          <p:nvPr/>
        </p:nvSpPr>
        <p:spPr>
          <a:xfrm>
            <a:off x="965200" y="5974834"/>
            <a:ext cx="990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With better highways, more Domestic Air cargo would shift to Domestic Surface as cost differential is 4X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23ADC-083B-4F74-9CB5-87B2D79B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https://aveksatequity.com</a:t>
            </a:r>
          </a:p>
        </p:txBody>
      </p:sp>
    </p:spTree>
    <p:extLst>
      <p:ext uri="{BB962C8B-B14F-4D97-AF65-F5344CB8AC3E}">
        <p14:creationId xmlns:p14="http://schemas.microsoft.com/office/powerpoint/2010/main" val="268717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730</Words>
  <Application>Microsoft Office PowerPoint</Application>
  <PresentationFormat>Widescreen</PresentationFormat>
  <Paragraphs>111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40</cp:revision>
  <dcterms:created xsi:type="dcterms:W3CDTF">2019-09-15T14:31:30Z</dcterms:created>
  <dcterms:modified xsi:type="dcterms:W3CDTF">2019-09-23T13:30:24Z</dcterms:modified>
</cp:coreProperties>
</file>