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4" r:id="rId9"/>
    <p:sldId id="265" r:id="rId10"/>
    <p:sldId id="266" r:id="rId11"/>
    <p:sldId id="263" r:id="rId12"/>
    <p:sldId id="268" r:id="rId13"/>
    <p:sldId id="267" r:id="rId14"/>
    <p:sldId id="269" r:id="rId15"/>
    <p:sldId id="271"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86423"/>
  </p:normalViewPr>
  <p:slideViewPr>
    <p:cSldViewPr snapToGrid="0" snapToObjects="1">
      <p:cViewPr varScale="1">
        <p:scale>
          <a:sx n="112" d="100"/>
          <a:sy n="112" d="100"/>
        </p:scale>
        <p:origin x="576" y="184"/>
      </p:cViewPr>
      <p:guideLst/>
    </p:cSldViewPr>
  </p:slideViewPr>
  <p:outlineViewPr>
    <p:cViewPr>
      <p:scale>
        <a:sx n="33" d="100"/>
        <a:sy n="33" d="100"/>
      </p:scale>
      <p:origin x="0" y="-180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Users/uday/Google%20Drive/Uday/Valuepickr/Himatsingka/hitmatsingka%20financial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uday/Google%20Drive/Uday/Valuepickr/Himatsingka/hitmatsingka%20financial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GB" sz="1800" b="1"/>
              <a:t>10 year Financial</a:t>
            </a:r>
            <a:r>
              <a:rPr lang="en-GB" sz="1800" b="1" baseline="0"/>
              <a:t> Performance</a:t>
            </a:r>
            <a:endParaRPr lang="en-GB" sz="1800" b="1"/>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Sales </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dLbl>
              <c:idx val="0"/>
              <c:layout>
                <c:manualLayout>
                  <c:x val="-2.1217150760719224E-2"/>
                  <c:y val="-0.11793140734168805"/>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A01-9345-B813-52C55FBAEB3C}"/>
                </c:ext>
              </c:extLst>
            </c:dLbl>
            <c:dLbl>
              <c:idx val="1"/>
              <c:layout>
                <c:manualLayout>
                  <c:x val="-2.7306389605863582E-2"/>
                  <c:y val="-7.56778862149273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A01-9345-B813-52C55FBAEB3C}"/>
                </c:ext>
              </c:extLst>
            </c:dLbl>
            <c:dLbl>
              <c:idx val="2"/>
              <c:layout>
                <c:manualLayout>
                  <c:x val="-2.8689515470317273E-2"/>
                  <c:y val="-0.1038469002994345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A01-9345-B813-52C55FBAEB3C}"/>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Sheet1!$B$1:$M$1</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Sheet1!$B$2:$M$2</c:f>
              <c:numCache>
                <c:formatCode>#,##0</c:formatCode>
                <c:ptCount val="12"/>
                <c:pt idx="0" formatCode="General">
                  <c:v>886</c:v>
                </c:pt>
                <c:pt idx="1">
                  <c:v>1019</c:v>
                </c:pt>
                <c:pt idx="2">
                  <c:v>1059</c:v>
                </c:pt>
                <c:pt idx="3">
                  <c:v>1233</c:v>
                </c:pt>
                <c:pt idx="4">
                  <c:v>1429</c:v>
                </c:pt>
                <c:pt idx="5">
                  <c:v>1689</c:v>
                </c:pt>
                <c:pt idx="6">
                  <c:v>2028</c:v>
                </c:pt>
                <c:pt idx="7">
                  <c:v>1943</c:v>
                </c:pt>
                <c:pt idx="8">
                  <c:v>1890</c:v>
                </c:pt>
                <c:pt idx="9">
                  <c:v>2138</c:v>
                </c:pt>
                <c:pt idx="10">
                  <c:v>2249</c:v>
                </c:pt>
                <c:pt idx="11">
                  <c:v>2618</c:v>
                </c:pt>
              </c:numCache>
            </c:numRef>
          </c:val>
          <c:smooth val="0"/>
          <c:extLst>
            <c:ext xmlns:c16="http://schemas.microsoft.com/office/drawing/2014/chart" uri="{C3380CC4-5D6E-409C-BE32-E72D297353CC}">
              <c16:uniqueId val="{00000003-6A01-9345-B813-52C55FBAEB3C}"/>
            </c:ext>
          </c:extLst>
        </c:ser>
        <c:dLbls>
          <c:showLegendKey val="0"/>
          <c:showVal val="0"/>
          <c:showCatName val="0"/>
          <c:showSerName val="0"/>
          <c:showPercent val="0"/>
          <c:showBubbleSize val="0"/>
        </c:dLbls>
        <c:marker val="1"/>
        <c:smooth val="0"/>
        <c:axId val="485513839"/>
        <c:axId val="427579183"/>
      </c:lineChart>
      <c:lineChart>
        <c:grouping val="standard"/>
        <c:varyColors val="0"/>
        <c:ser>
          <c:idx val="1"/>
          <c:order val="1"/>
          <c:tx>
            <c:strRef>
              <c:f>Sheet1!$A$3</c:f>
              <c:strCache>
                <c:ptCount val="1"/>
                <c:pt idx="0">
                  <c:v>EBITDA</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b" anchorCtr="0">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Sheet1!$B$1:$M$1</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Sheet1!$B$3:$M$3</c:f>
              <c:numCache>
                <c:formatCode>General</c:formatCode>
                <c:ptCount val="12"/>
                <c:pt idx="0">
                  <c:v>50</c:v>
                </c:pt>
                <c:pt idx="1">
                  <c:v>46</c:v>
                </c:pt>
                <c:pt idx="2">
                  <c:v>84</c:v>
                </c:pt>
                <c:pt idx="3">
                  <c:v>89</c:v>
                </c:pt>
                <c:pt idx="4">
                  <c:v>146</c:v>
                </c:pt>
                <c:pt idx="5">
                  <c:v>160</c:v>
                </c:pt>
                <c:pt idx="6">
                  <c:v>188</c:v>
                </c:pt>
                <c:pt idx="7">
                  <c:v>202</c:v>
                </c:pt>
                <c:pt idx="8">
                  <c:v>298</c:v>
                </c:pt>
                <c:pt idx="9">
                  <c:v>381</c:v>
                </c:pt>
                <c:pt idx="10">
                  <c:v>451</c:v>
                </c:pt>
                <c:pt idx="11">
                  <c:v>546</c:v>
                </c:pt>
              </c:numCache>
            </c:numRef>
          </c:val>
          <c:smooth val="0"/>
          <c:extLst>
            <c:ext xmlns:c16="http://schemas.microsoft.com/office/drawing/2014/chart" uri="{C3380CC4-5D6E-409C-BE32-E72D297353CC}">
              <c16:uniqueId val="{00000004-6A01-9345-B813-52C55FBAEB3C}"/>
            </c:ext>
          </c:extLst>
        </c:ser>
        <c:ser>
          <c:idx val="2"/>
          <c:order val="2"/>
          <c:tx>
            <c:strRef>
              <c:f>Sheet1!$A$4</c:f>
              <c:strCache>
                <c:ptCount val="1"/>
                <c:pt idx="0">
                  <c:v>Net Profit</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Sheet1!$B$1:$M$1</c:f>
              <c:numCache>
                <c:formatCode>General</c:formatCode>
                <c:ptCount val="12"/>
                <c:pt idx="0">
                  <c:v>2008</c:v>
                </c:pt>
                <c:pt idx="1">
                  <c:v>2009</c:v>
                </c:pt>
                <c:pt idx="2">
                  <c:v>2010</c:v>
                </c:pt>
                <c:pt idx="3">
                  <c:v>2011</c:v>
                </c:pt>
                <c:pt idx="4">
                  <c:v>2012</c:v>
                </c:pt>
                <c:pt idx="5">
                  <c:v>2013</c:v>
                </c:pt>
                <c:pt idx="6">
                  <c:v>2014</c:v>
                </c:pt>
                <c:pt idx="7">
                  <c:v>2015</c:v>
                </c:pt>
                <c:pt idx="8">
                  <c:v>2016</c:v>
                </c:pt>
                <c:pt idx="9">
                  <c:v>2017</c:v>
                </c:pt>
                <c:pt idx="10">
                  <c:v>2018</c:v>
                </c:pt>
                <c:pt idx="11">
                  <c:v>2019</c:v>
                </c:pt>
              </c:numCache>
            </c:numRef>
          </c:cat>
          <c:val>
            <c:numRef>
              <c:f>Sheet1!$B$4:$M$4</c:f>
              <c:numCache>
                <c:formatCode>General</c:formatCode>
                <c:ptCount val="12"/>
                <c:pt idx="0">
                  <c:v>-24</c:v>
                </c:pt>
                <c:pt idx="1">
                  <c:v>-74</c:v>
                </c:pt>
                <c:pt idx="2">
                  <c:v>12</c:v>
                </c:pt>
                <c:pt idx="3">
                  <c:v>-17</c:v>
                </c:pt>
                <c:pt idx="4">
                  <c:v>33</c:v>
                </c:pt>
                <c:pt idx="5">
                  <c:v>57</c:v>
                </c:pt>
                <c:pt idx="6">
                  <c:v>63</c:v>
                </c:pt>
                <c:pt idx="7">
                  <c:v>95</c:v>
                </c:pt>
                <c:pt idx="8">
                  <c:v>125</c:v>
                </c:pt>
                <c:pt idx="9">
                  <c:v>182</c:v>
                </c:pt>
                <c:pt idx="10">
                  <c:v>202</c:v>
                </c:pt>
                <c:pt idx="11">
                  <c:v>197</c:v>
                </c:pt>
              </c:numCache>
            </c:numRef>
          </c:val>
          <c:smooth val="0"/>
          <c:extLst>
            <c:ext xmlns:c16="http://schemas.microsoft.com/office/drawing/2014/chart" uri="{C3380CC4-5D6E-409C-BE32-E72D297353CC}">
              <c16:uniqueId val="{00000005-6A01-9345-B813-52C55FBAEB3C}"/>
            </c:ext>
          </c:extLst>
        </c:ser>
        <c:dLbls>
          <c:showLegendKey val="0"/>
          <c:showVal val="0"/>
          <c:showCatName val="0"/>
          <c:showSerName val="0"/>
          <c:showPercent val="0"/>
          <c:showBubbleSize val="0"/>
        </c:dLbls>
        <c:marker val="1"/>
        <c:smooth val="0"/>
        <c:axId val="485626751"/>
        <c:axId val="483517471"/>
      </c:lineChart>
      <c:catAx>
        <c:axId val="485513839"/>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579183"/>
        <c:crosses val="autoZero"/>
        <c:auto val="1"/>
        <c:lblAlgn val="ctr"/>
        <c:lblOffset val="100"/>
        <c:noMultiLvlLbl val="0"/>
      </c:catAx>
      <c:valAx>
        <c:axId val="427579183"/>
        <c:scaling>
          <c:orientation val="minMax"/>
          <c:min val="8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513839"/>
        <c:crosses val="autoZero"/>
        <c:crossBetween val="between"/>
        <c:majorUnit val="300"/>
      </c:valAx>
      <c:valAx>
        <c:axId val="483517471"/>
        <c:scaling>
          <c:orientation val="minMax"/>
          <c:max val="800"/>
          <c:min val="-100"/>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85626751"/>
        <c:crosses val="max"/>
        <c:crossBetween val="between"/>
      </c:valAx>
      <c:catAx>
        <c:axId val="485626751"/>
        <c:scaling>
          <c:orientation val="minMax"/>
        </c:scaling>
        <c:delete val="1"/>
        <c:axPos val="b"/>
        <c:numFmt formatCode="General" sourceLinked="1"/>
        <c:majorTickMark val="out"/>
        <c:minorTickMark val="none"/>
        <c:tickLblPos val="nextTo"/>
        <c:crossAx val="483517471"/>
        <c:crosses val="autoZero"/>
        <c:auto val="1"/>
        <c:lblAlgn val="ctr"/>
        <c:lblOffset val="100"/>
        <c:noMultiLvlLbl val="0"/>
      </c:catAx>
      <c:spPr>
        <a:noFill/>
        <a:ln>
          <a:noFill/>
        </a:ln>
        <a:effectLst/>
      </c:spPr>
    </c:plotArea>
    <c:legend>
      <c:legendPos val="t"/>
      <c:layout>
        <c:manualLayout>
          <c:xMode val="edge"/>
          <c:yMode val="edge"/>
          <c:x val="0.32577961468509381"/>
          <c:y val="0.12003521126760565"/>
          <c:w val="0.34290815826444931"/>
          <c:h val="6.646168348674726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Share price Vs PE Multiple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0"/>
          <c:tx>
            <c:strRef>
              <c:f>Sheet3!$B$1</c:f>
              <c:strCache>
                <c:ptCount val="1"/>
                <c:pt idx="0">
                  <c:v>Close Price</c:v>
                </c:pt>
              </c:strCache>
            </c:strRef>
          </c:tx>
          <c:spPr>
            <a:solidFill>
              <a:schemeClr val="accent2"/>
            </a:solidFill>
            <a:ln>
              <a:solidFill>
                <a:srgbClr val="0070C0"/>
              </a:solidFill>
            </a:ln>
            <a:effectLst/>
          </c:spPr>
          <c:invertIfNegative val="0"/>
          <c:cat>
            <c:strRef>
              <c:f>Sheet3!$A:$A</c:f>
              <c:strCache>
                <c:ptCount val="988"/>
                <c:pt idx="0">
                  <c:v>Date</c:v>
                </c:pt>
                <c:pt idx="1">
                  <c:v>Nov-15</c:v>
                </c:pt>
                <c:pt idx="2">
                  <c:v>Nov-15</c:v>
                </c:pt>
                <c:pt idx="3">
                  <c:v>Nov-15</c:v>
                </c:pt>
                <c:pt idx="4">
                  <c:v>Nov-15</c:v>
                </c:pt>
                <c:pt idx="5">
                  <c:v>Nov-15</c:v>
                </c:pt>
                <c:pt idx="6">
                  <c:v>Nov-15</c:v>
                </c:pt>
                <c:pt idx="7">
                  <c:v>Nov-15</c:v>
                </c:pt>
                <c:pt idx="8">
                  <c:v>Nov-15</c:v>
                </c:pt>
                <c:pt idx="9">
                  <c:v>Nov-15</c:v>
                </c:pt>
                <c:pt idx="10">
                  <c:v>Nov-15</c:v>
                </c:pt>
                <c:pt idx="11">
                  <c:v>Dec-15</c:v>
                </c:pt>
                <c:pt idx="12">
                  <c:v>Dec-15</c:v>
                </c:pt>
                <c:pt idx="13">
                  <c:v>Dec-15</c:v>
                </c:pt>
                <c:pt idx="14">
                  <c:v>Dec-15</c:v>
                </c:pt>
                <c:pt idx="15">
                  <c:v>Dec-15</c:v>
                </c:pt>
                <c:pt idx="16">
                  <c:v>Dec-15</c:v>
                </c:pt>
                <c:pt idx="17">
                  <c:v>Dec-15</c:v>
                </c:pt>
                <c:pt idx="18">
                  <c:v>Dec-15</c:v>
                </c:pt>
                <c:pt idx="19">
                  <c:v>Dec-15</c:v>
                </c:pt>
                <c:pt idx="20">
                  <c:v>Dec-15</c:v>
                </c:pt>
                <c:pt idx="21">
                  <c:v>Dec-15</c:v>
                </c:pt>
                <c:pt idx="22">
                  <c:v>Dec-15</c:v>
                </c:pt>
                <c:pt idx="23">
                  <c:v>Dec-15</c:v>
                </c:pt>
                <c:pt idx="24">
                  <c:v>Dec-15</c:v>
                </c:pt>
                <c:pt idx="25">
                  <c:v>Dec-15</c:v>
                </c:pt>
                <c:pt idx="26">
                  <c:v>Dec-15</c:v>
                </c:pt>
                <c:pt idx="27">
                  <c:v>Dec-15</c:v>
                </c:pt>
                <c:pt idx="28">
                  <c:v>Dec-15</c:v>
                </c:pt>
                <c:pt idx="29">
                  <c:v>Dec-15</c:v>
                </c:pt>
                <c:pt idx="30">
                  <c:v>Dec-15</c:v>
                </c:pt>
                <c:pt idx="31">
                  <c:v>Dec-15</c:v>
                </c:pt>
                <c:pt idx="32">
                  <c:v>Dec-15</c:v>
                </c:pt>
                <c:pt idx="33">
                  <c:v>Jan-16</c:v>
                </c:pt>
                <c:pt idx="34">
                  <c:v>Jan-16</c:v>
                </c:pt>
                <c:pt idx="35">
                  <c:v>Jan-16</c:v>
                </c:pt>
                <c:pt idx="36">
                  <c:v>Jan-16</c:v>
                </c:pt>
                <c:pt idx="37">
                  <c:v>Jan-16</c:v>
                </c:pt>
                <c:pt idx="38">
                  <c:v>Jan-16</c:v>
                </c:pt>
                <c:pt idx="39">
                  <c:v>Jan-16</c:v>
                </c:pt>
                <c:pt idx="40">
                  <c:v>Jan-16</c:v>
                </c:pt>
                <c:pt idx="41">
                  <c:v>Jan-16</c:v>
                </c:pt>
                <c:pt idx="42">
                  <c:v>Jan-16</c:v>
                </c:pt>
                <c:pt idx="43">
                  <c:v>Jan-16</c:v>
                </c:pt>
                <c:pt idx="44">
                  <c:v>Jan-16</c:v>
                </c:pt>
                <c:pt idx="45">
                  <c:v>Jan-16</c:v>
                </c:pt>
                <c:pt idx="46">
                  <c:v>Jan-16</c:v>
                </c:pt>
                <c:pt idx="47">
                  <c:v>Jan-16</c:v>
                </c:pt>
                <c:pt idx="48">
                  <c:v>Jan-16</c:v>
                </c:pt>
                <c:pt idx="49">
                  <c:v>Jan-16</c:v>
                </c:pt>
                <c:pt idx="50">
                  <c:v>Jan-16</c:v>
                </c:pt>
                <c:pt idx="51">
                  <c:v>Jan-16</c:v>
                </c:pt>
                <c:pt idx="52">
                  <c:v>Jan-16</c:v>
                </c:pt>
                <c:pt idx="53">
                  <c:v>Feb-16</c:v>
                </c:pt>
                <c:pt idx="54">
                  <c:v>Feb-16</c:v>
                </c:pt>
                <c:pt idx="55">
                  <c:v>Feb-16</c:v>
                </c:pt>
                <c:pt idx="56">
                  <c:v>Feb-16</c:v>
                </c:pt>
                <c:pt idx="57">
                  <c:v>Feb-16</c:v>
                </c:pt>
                <c:pt idx="58">
                  <c:v>Feb-16</c:v>
                </c:pt>
                <c:pt idx="59">
                  <c:v>Feb-16</c:v>
                </c:pt>
                <c:pt idx="60">
                  <c:v>Feb-16</c:v>
                </c:pt>
                <c:pt idx="61">
                  <c:v>Feb-16</c:v>
                </c:pt>
                <c:pt idx="62">
                  <c:v>Feb-16</c:v>
                </c:pt>
                <c:pt idx="63">
                  <c:v>Feb-16</c:v>
                </c:pt>
                <c:pt idx="64">
                  <c:v>Feb-16</c:v>
                </c:pt>
                <c:pt idx="65">
                  <c:v>Feb-16</c:v>
                </c:pt>
                <c:pt idx="66">
                  <c:v>Feb-16</c:v>
                </c:pt>
                <c:pt idx="67">
                  <c:v>Feb-16</c:v>
                </c:pt>
                <c:pt idx="68">
                  <c:v>Feb-16</c:v>
                </c:pt>
                <c:pt idx="69">
                  <c:v>Feb-16</c:v>
                </c:pt>
                <c:pt idx="70">
                  <c:v>Feb-16</c:v>
                </c:pt>
                <c:pt idx="71">
                  <c:v>Feb-16</c:v>
                </c:pt>
                <c:pt idx="72">
                  <c:v>Feb-16</c:v>
                </c:pt>
                <c:pt idx="73">
                  <c:v>Feb-16</c:v>
                </c:pt>
                <c:pt idx="74">
                  <c:v>Mar-16</c:v>
                </c:pt>
                <c:pt idx="75">
                  <c:v>Mar-16</c:v>
                </c:pt>
                <c:pt idx="76">
                  <c:v>Mar-16</c:v>
                </c:pt>
                <c:pt idx="77">
                  <c:v>Mar-16</c:v>
                </c:pt>
                <c:pt idx="78">
                  <c:v>Mar-16</c:v>
                </c:pt>
                <c:pt idx="79">
                  <c:v>Mar-16</c:v>
                </c:pt>
                <c:pt idx="80">
                  <c:v>Mar-16</c:v>
                </c:pt>
                <c:pt idx="81">
                  <c:v>Mar-16</c:v>
                </c:pt>
                <c:pt idx="82">
                  <c:v>Mar-16</c:v>
                </c:pt>
                <c:pt idx="83">
                  <c:v>Mar-16</c:v>
                </c:pt>
                <c:pt idx="84">
                  <c:v>Mar-16</c:v>
                </c:pt>
                <c:pt idx="85">
                  <c:v>Mar-16</c:v>
                </c:pt>
                <c:pt idx="86">
                  <c:v>Mar-16</c:v>
                </c:pt>
                <c:pt idx="87">
                  <c:v>Mar-16</c:v>
                </c:pt>
                <c:pt idx="88">
                  <c:v>Mar-16</c:v>
                </c:pt>
                <c:pt idx="89">
                  <c:v>Mar-16</c:v>
                </c:pt>
                <c:pt idx="90">
                  <c:v>Mar-16</c:v>
                </c:pt>
                <c:pt idx="91">
                  <c:v>Mar-16</c:v>
                </c:pt>
                <c:pt idx="92">
                  <c:v>Mar-16</c:v>
                </c:pt>
                <c:pt idx="93">
                  <c:v>Mar-16</c:v>
                </c:pt>
                <c:pt idx="94">
                  <c:v>Apr-16</c:v>
                </c:pt>
                <c:pt idx="95">
                  <c:v>Apr-16</c:v>
                </c:pt>
                <c:pt idx="96">
                  <c:v>Apr-16</c:v>
                </c:pt>
                <c:pt idx="97">
                  <c:v>Apr-16</c:v>
                </c:pt>
                <c:pt idx="98">
                  <c:v>Apr-16</c:v>
                </c:pt>
                <c:pt idx="99">
                  <c:v>Apr-16</c:v>
                </c:pt>
                <c:pt idx="100">
                  <c:v>Apr-16</c:v>
                </c:pt>
                <c:pt idx="101">
                  <c:v>Apr-16</c:v>
                </c:pt>
                <c:pt idx="102">
                  <c:v>Apr-16</c:v>
                </c:pt>
                <c:pt idx="103">
                  <c:v>Apr-16</c:v>
                </c:pt>
                <c:pt idx="104">
                  <c:v>Apr-16</c:v>
                </c:pt>
                <c:pt idx="105">
                  <c:v>Apr-16</c:v>
                </c:pt>
                <c:pt idx="106">
                  <c:v>Apr-16</c:v>
                </c:pt>
                <c:pt idx="107">
                  <c:v>Apr-16</c:v>
                </c:pt>
                <c:pt idx="108">
                  <c:v>Apr-16</c:v>
                </c:pt>
                <c:pt idx="109">
                  <c:v>Apr-16</c:v>
                </c:pt>
                <c:pt idx="110">
                  <c:v>Apr-16</c:v>
                </c:pt>
                <c:pt idx="111">
                  <c:v>Apr-16</c:v>
                </c:pt>
                <c:pt idx="112">
                  <c:v>May-16</c:v>
                </c:pt>
                <c:pt idx="113">
                  <c:v>May-16</c:v>
                </c:pt>
                <c:pt idx="114">
                  <c:v>May-16</c:v>
                </c:pt>
                <c:pt idx="115">
                  <c:v>May-16</c:v>
                </c:pt>
                <c:pt idx="116">
                  <c:v>May-16</c:v>
                </c:pt>
                <c:pt idx="117">
                  <c:v>May-16</c:v>
                </c:pt>
                <c:pt idx="118">
                  <c:v>May-16</c:v>
                </c:pt>
                <c:pt idx="119">
                  <c:v>May-16</c:v>
                </c:pt>
                <c:pt idx="120">
                  <c:v>May-16</c:v>
                </c:pt>
                <c:pt idx="121">
                  <c:v>May-16</c:v>
                </c:pt>
                <c:pt idx="122">
                  <c:v>May-16</c:v>
                </c:pt>
                <c:pt idx="123">
                  <c:v>May-16</c:v>
                </c:pt>
                <c:pt idx="124">
                  <c:v>May-16</c:v>
                </c:pt>
                <c:pt idx="125">
                  <c:v>May-16</c:v>
                </c:pt>
                <c:pt idx="126">
                  <c:v>May-16</c:v>
                </c:pt>
                <c:pt idx="127">
                  <c:v>May-16</c:v>
                </c:pt>
                <c:pt idx="128">
                  <c:v>May-16</c:v>
                </c:pt>
                <c:pt idx="129">
                  <c:v>May-16</c:v>
                </c:pt>
                <c:pt idx="130">
                  <c:v>May-16</c:v>
                </c:pt>
                <c:pt idx="131">
                  <c:v>May-16</c:v>
                </c:pt>
                <c:pt idx="132">
                  <c:v>May-16</c:v>
                </c:pt>
                <c:pt idx="133">
                  <c:v>May-16</c:v>
                </c:pt>
                <c:pt idx="134">
                  <c:v>Jun-16</c:v>
                </c:pt>
                <c:pt idx="135">
                  <c:v>Jun-16</c:v>
                </c:pt>
                <c:pt idx="136">
                  <c:v>Jun-16</c:v>
                </c:pt>
                <c:pt idx="137">
                  <c:v>Jun-16</c:v>
                </c:pt>
                <c:pt idx="138">
                  <c:v>Jun-16</c:v>
                </c:pt>
                <c:pt idx="139">
                  <c:v>Jun-16</c:v>
                </c:pt>
                <c:pt idx="140">
                  <c:v>Jun-16</c:v>
                </c:pt>
                <c:pt idx="141">
                  <c:v>Jun-16</c:v>
                </c:pt>
                <c:pt idx="142">
                  <c:v>Jun-16</c:v>
                </c:pt>
                <c:pt idx="143">
                  <c:v>Jun-16</c:v>
                </c:pt>
                <c:pt idx="144">
                  <c:v>Jun-16</c:v>
                </c:pt>
                <c:pt idx="145">
                  <c:v>Jun-16</c:v>
                </c:pt>
                <c:pt idx="146">
                  <c:v>Jun-16</c:v>
                </c:pt>
                <c:pt idx="147">
                  <c:v>Jun-16</c:v>
                </c:pt>
                <c:pt idx="148">
                  <c:v>Jun-16</c:v>
                </c:pt>
                <c:pt idx="149">
                  <c:v>Jun-16</c:v>
                </c:pt>
                <c:pt idx="150">
                  <c:v>Jun-16</c:v>
                </c:pt>
                <c:pt idx="151">
                  <c:v>Jun-16</c:v>
                </c:pt>
                <c:pt idx="152">
                  <c:v>Jun-16</c:v>
                </c:pt>
                <c:pt idx="153">
                  <c:v>Jun-16</c:v>
                </c:pt>
                <c:pt idx="154">
                  <c:v>Jun-16</c:v>
                </c:pt>
                <c:pt idx="155">
                  <c:v>Jun-16</c:v>
                </c:pt>
                <c:pt idx="156">
                  <c:v>Jul-16</c:v>
                </c:pt>
                <c:pt idx="157">
                  <c:v>Jul-16</c:v>
                </c:pt>
                <c:pt idx="158">
                  <c:v>Jul-16</c:v>
                </c:pt>
                <c:pt idx="159">
                  <c:v>Jul-16</c:v>
                </c:pt>
                <c:pt idx="160">
                  <c:v>Jul-16</c:v>
                </c:pt>
                <c:pt idx="161">
                  <c:v>Jul-16</c:v>
                </c:pt>
                <c:pt idx="162">
                  <c:v>Jul-16</c:v>
                </c:pt>
                <c:pt idx="163">
                  <c:v>Jul-16</c:v>
                </c:pt>
                <c:pt idx="164">
                  <c:v>Jul-16</c:v>
                </c:pt>
                <c:pt idx="165">
                  <c:v>Jul-16</c:v>
                </c:pt>
                <c:pt idx="166">
                  <c:v>Jul-16</c:v>
                </c:pt>
                <c:pt idx="167">
                  <c:v>Jul-16</c:v>
                </c:pt>
                <c:pt idx="168">
                  <c:v>Jul-16</c:v>
                </c:pt>
                <c:pt idx="169">
                  <c:v>Jul-16</c:v>
                </c:pt>
                <c:pt idx="170">
                  <c:v>Jul-16</c:v>
                </c:pt>
                <c:pt idx="171">
                  <c:v>Jul-16</c:v>
                </c:pt>
                <c:pt idx="172">
                  <c:v>Jul-16</c:v>
                </c:pt>
                <c:pt idx="173">
                  <c:v>Jul-16</c:v>
                </c:pt>
                <c:pt idx="174">
                  <c:v>Jul-16</c:v>
                </c:pt>
                <c:pt idx="175">
                  <c:v>Jul-16</c:v>
                </c:pt>
                <c:pt idx="176">
                  <c:v>Aug-16</c:v>
                </c:pt>
                <c:pt idx="177">
                  <c:v>Aug-16</c:v>
                </c:pt>
                <c:pt idx="178">
                  <c:v>Aug-16</c:v>
                </c:pt>
                <c:pt idx="179">
                  <c:v>Aug-16</c:v>
                </c:pt>
                <c:pt idx="180">
                  <c:v>Aug-16</c:v>
                </c:pt>
                <c:pt idx="181">
                  <c:v>Aug-16</c:v>
                </c:pt>
                <c:pt idx="182">
                  <c:v>Aug-16</c:v>
                </c:pt>
                <c:pt idx="183">
                  <c:v>Aug-16</c:v>
                </c:pt>
                <c:pt idx="184">
                  <c:v>Aug-16</c:v>
                </c:pt>
                <c:pt idx="185">
                  <c:v>Aug-16</c:v>
                </c:pt>
                <c:pt idx="186">
                  <c:v>Aug-16</c:v>
                </c:pt>
                <c:pt idx="187">
                  <c:v>Aug-16</c:v>
                </c:pt>
                <c:pt idx="188">
                  <c:v>Aug-16</c:v>
                </c:pt>
                <c:pt idx="189">
                  <c:v>Aug-16</c:v>
                </c:pt>
                <c:pt idx="190">
                  <c:v>Aug-16</c:v>
                </c:pt>
                <c:pt idx="191">
                  <c:v>Aug-16</c:v>
                </c:pt>
                <c:pt idx="192">
                  <c:v>Aug-16</c:v>
                </c:pt>
                <c:pt idx="193">
                  <c:v>Aug-16</c:v>
                </c:pt>
                <c:pt idx="194">
                  <c:v>Aug-16</c:v>
                </c:pt>
                <c:pt idx="195">
                  <c:v>Aug-16</c:v>
                </c:pt>
                <c:pt idx="196">
                  <c:v>Aug-16</c:v>
                </c:pt>
                <c:pt idx="197">
                  <c:v>Aug-16</c:v>
                </c:pt>
                <c:pt idx="198">
                  <c:v>Sep-16</c:v>
                </c:pt>
                <c:pt idx="199">
                  <c:v>Sep-16</c:v>
                </c:pt>
                <c:pt idx="200">
                  <c:v>Sep-16</c:v>
                </c:pt>
                <c:pt idx="201">
                  <c:v>Sep-16</c:v>
                </c:pt>
                <c:pt idx="202">
                  <c:v>Sep-16</c:v>
                </c:pt>
                <c:pt idx="203">
                  <c:v>Sep-16</c:v>
                </c:pt>
                <c:pt idx="204">
                  <c:v>Sep-16</c:v>
                </c:pt>
                <c:pt idx="205">
                  <c:v>Sep-16</c:v>
                </c:pt>
                <c:pt idx="206">
                  <c:v>Sep-16</c:v>
                </c:pt>
                <c:pt idx="207">
                  <c:v>Sep-16</c:v>
                </c:pt>
                <c:pt idx="208">
                  <c:v>Sep-16</c:v>
                </c:pt>
                <c:pt idx="209">
                  <c:v>Sep-16</c:v>
                </c:pt>
                <c:pt idx="210">
                  <c:v>Sep-16</c:v>
                </c:pt>
                <c:pt idx="211">
                  <c:v>Sep-16</c:v>
                </c:pt>
                <c:pt idx="212">
                  <c:v>Sep-16</c:v>
                </c:pt>
                <c:pt idx="213">
                  <c:v>Sep-16</c:v>
                </c:pt>
                <c:pt idx="214">
                  <c:v>Sep-16</c:v>
                </c:pt>
                <c:pt idx="215">
                  <c:v>Sep-16</c:v>
                </c:pt>
                <c:pt idx="216">
                  <c:v>Sep-16</c:v>
                </c:pt>
                <c:pt idx="217">
                  <c:v>Sep-16</c:v>
                </c:pt>
                <c:pt idx="218">
                  <c:v>Oct-16</c:v>
                </c:pt>
                <c:pt idx="219">
                  <c:v>Oct-16</c:v>
                </c:pt>
                <c:pt idx="220">
                  <c:v>Oct-16</c:v>
                </c:pt>
                <c:pt idx="221">
                  <c:v>Oct-16</c:v>
                </c:pt>
                <c:pt idx="222">
                  <c:v>Oct-16</c:v>
                </c:pt>
                <c:pt idx="223">
                  <c:v>Oct-16</c:v>
                </c:pt>
                <c:pt idx="224">
                  <c:v>Oct-16</c:v>
                </c:pt>
                <c:pt idx="225">
                  <c:v>Oct-16</c:v>
                </c:pt>
                <c:pt idx="226">
                  <c:v>Oct-16</c:v>
                </c:pt>
                <c:pt idx="227">
                  <c:v>Oct-16</c:v>
                </c:pt>
                <c:pt idx="228">
                  <c:v>Oct-16</c:v>
                </c:pt>
                <c:pt idx="229">
                  <c:v>Oct-16</c:v>
                </c:pt>
                <c:pt idx="230">
                  <c:v>Oct-16</c:v>
                </c:pt>
                <c:pt idx="231">
                  <c:v>Oct-16</c:v>
                </c:pt>
                <c:pt idx="232">
                  <c:v>Oct-16</c:v>
                </c:pt>
                <c:pt idx="233">
                  <c:v>Oct-16</c:v>
                </c:pt>
                <c:pt idx="234">
                  <c:v>Oct-16</c:v>
                </c:pt>
                <c:pt idx="235">
                  <c:v>Oct-16</c:v>
                </c:pt>
                <c:pt idx="236">
                  <c:v>Oct-16</c:v>
                </c:pt>
                <c:pt idx="237">
                  <c:v>Nov-16</c:v>
                </c:pt>
                <c:pt idx="238">
                  <c:v>Nov-16</c:v>
                </c:pt>
                <c:pt idx="239">
                  <c:v>Nov-16</c:v>
                </c:pt>
                <c:pt idx="240">
                  <c:v>Nov-16</c:v>
                </c:pt>
                <c:pt idx="241">
                  <c:v>Nov-16</c:v>
                </c:pt>
                <c:pt idx="242">
                  <c:v>Nov-16</c:v>
                </c:pt>
                <c:pt idx="243">
                  <c:v>Nov-16</c:v>
                </c:pt>
                <c:pt idx="244">
                  <c:v>Nov-16</c:v>
                </c:pt>
                <c:pt idx="245">
                  <c:v>Nov-16</c:v>
                </c:pt>
                <c:pt idx="246">
                  <c:v>Nov-16</c:v>
                </c:pt>
                <c:pt idx="247">
                  <c:v>Nov-16</c:v>
                </c:pt>
                <c:pt idx="248">
                  <c:v>Nov-16</c:v>
                </c:pt>
                <c:pt idx="249">
                  <c:v>Nov-16</c:v>
                </c:pt>
                <c:pt idx="250">
                  <c:v>Nov-16</c:v>
                </c:pt>
                <c:pt idx="251">
                  <c:v>Nov-16</c:v>
                </c:pt>
                <c:pt idx="252">
                  <c:v>Nov-16</c:v>
                </c:pt>
                <c:pt idx="253">
                  <c:v>Nov-16</c:v>
                </c:pt>
                <c:pt idx="254">
                  <c:v>Nov-16</c:v>
                </c:pt>
                <c:pt idx="255">
                  <c:v>Nov-16</c:v>
                </c:pt>
                <c:pt idx="256">
                  <c:v>Nov-16</c:v>
                </c:pt>
                <c:pt idx="257">
                  <c:v>Dec-16</c:v>
                </c:pt>
                <c:pt idx="258">
                  <c:v>Dec-16</c:v>
                </c:pt>
                <c:pt idx="259">
                  <c:v>Dec-16</c:v>
                </c:pt>
                <c:pt idx="260">
                  <c:v>Dec-16</c:v>
                </c:pt>
                <c:pt idx="261">
                  <c:v>Dec-16</c:v>
                </c:pt>
                <c:pt idx="262">
                  <c:v>Dec-16</c:v>
                </c:pt>
                <c:pt idx="263">
                  <c:v>Dec-16</c:v>
                </c:pt>
                <c:pt idx="264">
                  <c:v>Dec-16</c:v>
                </c:pt>
                <c:pt idx="265">
                  <c:v>Dec-16</c:v>
                </c:pt>
                <c:pt idx="266">
                  <c:v>Dec-16</c:v>
                </c:pt>
                <c:pt idx="267">
                  <c:v>Dec-16</c:v>
                </c:pt>
                <c:pt idx="268">
                  <c:v>Dec-16</c:v>
                </c:pt>
                <c:pt idx="269">
                  <c:v>Dec-16</c:v>
                </c:pt>
                <c:pt idx="270">
                  <c:v>Dec-16</c:v>
                </c:pt>
                <c:pt idx="271">
                  <c:v>Dec-16</c:v>
                </c:pt>
                <c:pt idx="272">
                  <c:v>Dec-16</c:v>
                </c:pt>
                <c:pt idx="273">
                  <c:v>Dec-16</c:v>
                </c:pt>
                <c:pt idx="274">
                  <c:v>Dec-16</c:v>
                </c:pt>
                <c:pt idx="275">
                  <c:v>Dec-16</c:v>
                </c:pt>
                <c:pt idx="276">
                  <c:v>Dec-16</c:v>
                </c:pt>
                <c:pt idx="277">
                  <c:v>Dec-16</c:v>
                </c:pt>
                <c:pt idx="278">
                  <c:v>Dec-16</c:v>
                </c:pt>
                <c:pt idx="279">
                  <c:v>Jan-17</c:v>
                </c:pt>
                <c:pt idx="280">
                  <c:v>Jan-17</c:v>
                </c:pt>
                <c:pt idx="281">
                  <c:v>Jan-17</c:v>
                </c:pt>
                <c:pt idx="282">
                  <c:v>Jan-17</c:v>
                </c:pt>
                <c:pt idx="283">
                  <c:v>Jan-17</c:v>
                </c:pt>
                <c:pt idx="284">
                  <c:v>Jan-17</c:v>
                </c:pt>
                <c:pt idx="285">
                  <c:v>Jan-17</c:v>
                </c:pt>
                <c:pt idx="286">
                  <c:v>Jan-17</c:v>
                </c:pt>
                <c:pt idx="287">
                  <c:v>Jan-17</c:v>
                </c:pt>
                <c:pt idx="288">
                  <c:v>Jan-17</c:v>
                </c:pt>
                <c:pt idx="289">
                  <c:v>Jan-17</c:v>
                </c:pt>
                <c:pt idx="290">
                  <c:v>Jan-17</c:v>
                </c:pt>
                <c:pt idx="291">
                  <c:v>Jan-17</c:v>
                </c:pt>
                <c:pt idx="292">
                  <c:v>Jan-17</c:v>
                </c:pt>
                <c:pt idx="293">
                  <c:v>Jan-17</c:v>
                </c:pt>
                <c:pt idx="294">
                  <c:v>Jan-17</c:v>
                </c:pt>
                <c:pt idx="295">
                  <c:v>Jan-17</c:v>
                </c:pt>
                <c:pt idx="296">
                  <c:v>Jan-17</c:v>
                </c:pt>
                <c:pt idx="297">
                  <c:v>Jan-17</c:v>
                </c:pt>
                <c:pt idx="298">
                  <c:v>Jan-17</c:v>
                </c:pt>
                <c:pt idx="299">
                  <c:v>Jan-17</c:v>
                </c:pt>
                <c:pt idx="300">
                  <c:v>Feb-17</c:v>
                </c:pt>
                <c:pt idx="301">
                  <c:v>Feb-17</c:v>
                </c:pt>
                <c:pt idx="302">
                  <c:v>Feb-17</c:v>
                </c:pt>
                <c:pt idx="303">
                  <c:v>Feb-17</c:v>
                </c:pt>
                <c:pt idx="304">
                  <c:v>Feb-17</c:v>
                </c:pt>
                <c:pt idx="305">
                  <c:v>Feb-17</c:v>
                </c:pt>
                <c:pt idx="306">
                  <c:v>Feb-17</c:v>
                </c:pt>
                <c:pt idx="307">
                  <c:v>Feb-17</c:v>
                </c:pt>
                <c:pt idx="308">
                  <c:v>Feb-17</c:v>
                </c:pt>
                <c:pt idx="309">
                  <c:v>Feb-17</c:v>
                </c:pt>
                <c:pt idx="310">
                  <c:v>Feb-17</c:v>
                </c:pt>
                <c:pt idx="311">
                  <c:v>Feb-17</c:v>
                </c:pt>
                <c:pt idx="312">
                  <c:v>Feb-17</c:v>
                </c:pt>
                <c:pt idx="313">
                  <c:v>Feb-17</c:v>
                </c:pt>
                <c:pt idx="314">
                  <c:v>Feb-17</c:v>
                </c:pt>
                <c:pt idx="315">
                  <c:v>Feb-17</c:v>
                </c:pt>
                <c:pt idx="316">
                  <c:v>Feb-17</c:v>
                </c:pt>
                <c:pt idx="317">
                  <c:v>Feb-17</c:v>
                </c:pt>
                <c:pt idx="318">
                  <c:v>Feb-17</c:v>
                </c:pt>
                <c:pt idx="319">
                  <c:v>Mar-17</c:v>
                </c:pt>
                <c:pt idx="320">
                  <c:v>Mar-17</c:v>
                </c:pt>
                <c:pt idx="321">
                  <c:v>Mar-17</c:v>
                </c:pt>
                <c:pt idx="322">
                  <c:v>Mar-17</c:v>
                </c:pt>
                <c:pt idx="323">
                  <c:v>Mar-17</c:v>
                </c:pt>
                <c:pt idx="324">
                  <c:v>Mar-17</c:v>
                </c:pt>
                <c:pt idx="325">
                  <c:v>Mar-17</c:v>
                </c:pt>
                <c:pt idx="326">
                  <c:v>Mar-17</c:v>
                </c:pt>
                <c:pt idx="327">
                  <c:v>Mar-17</c:v>
                </c:pt>
                <c:pt idx="328">
                  <c:v>Mar-17</c:v>
                </c:pt>
                <c:pt idx="329">
                  <c:v>Mar-17</c:v>
                </c:pt>
                <c:pt idx="330">
                  <c:v>Mar-17</c:v>
                </c:pt>
                <c:pt idx="331">
                  <c:v>Mar-17</c:v>
                </c:pt>
                <c:pt idx="332">
                  <c:v>Mar-17</c:v>
                </c:pt>
                <c:pt idx="333">
                  <c:v>Mar-17</c:v>
                </c:pt>
                <c:pt idx="334">
                  <c:v>Mar-17</c:v>
                </c:pt>
                <c:pt idx="335">
                  <c:v>Mar-17</c:v>
                </c:pt>
                <c:pt idx="336">
                  <c:v>Mar-17</c:v>
                </c:pt>
                <c:pt idx="337">
                  <c:v>Mar-17</c:v>
                </c:pt>
                <c:pt idx="338">
                  <c:v>Mar-17</c:v>
                </c:pt>
                <c:pt idx="339">
                  <c:v>Mar-17</c:v>
                </c:pt>
                <c:pt idx="340">
                  <c:v>Mar-17</c:v>
                </c:pt>
                <c:pt idx="341">
                  <c:v>Apr-17</c:v>
                </c:pt>
                <c:pt idx="342">
                  <c:v>Apr-17</c:v>
                </c:pt>
                <c:pt idx="343">
                  <c:v>Apr-17</c:v>
                </c:pt>
                <c:pt idx="344">
                  <c:v>Apr-17</c:v>
                </c:pt>
                <c:pt idx="345">
                  <c:v>Apr-17</c:v>
                </c:pt>
                <c:pt idx="346">
                  <c:v>Apr-17</c:v>
                </c:pt>
                <c:pt idx="347">
                  <c:v>Apr-17</c:v>
                </c:pt>
                <c:pt idx="348">
                  <c:v>Apr-17</c:v>
                </c:pt>
                <c:pt idx="349">
                  <c:v>Apr-17</c:v>
                </c:pt>
                <c:pt idx="350">
                  <c:v>Apr-17</c:v>
                </c:pt>
                <c:pt idx="351">
                  <c:v>Apr-17</c:v>
                </c:pt>
                <c:pt idx="352">
                  <c:v>Apr-17</c:v>
                </c:pt>
                <c:pt idx="353">
                  <c:v>Apr-17</c:v>
                </c:pt>
                <c:pt idx="354">
                  <c:v>Apr-17</c:v>
                </c:pt>
                <c:pt idx="355">
                  <c:v>Apr-17</c:v>
                </c:pt>
                <c:pt idx="356">
                  <c:v>Apr-17</c:v>
                </c:pt>
                <c:pt idx="357">
                  <c:v>Apr-17</c:v>
                </c:pt>
                <c:pt idx="358">
                  <c:v>Apr-17</c:v>
                </c:pt>
                <c:pt idx="359">
                  <c:v>May-17</c:v>
                </c:pt>
                <c:pt idx="360">
                  <c:v>May-17</c:v>
                </c:pt>
                <c:pt idx="361">
                  <c:v>May-17</c:v>
                </c:pt>
                <c:pt idx="362">
                  <c:v>May-17</c:v>
                </c:pt>
                <c:pt idx="363">
                  <c:v>May-17</c:v>
                </c:pt>
                <c:pt idx="364">
                  <c:v>May-17</c:v>
                </c:pt>
                <c:pt idx="365">
                  <c:v>May-17</c:v>
                </c:pt>
                <c:pt idx="366">
                  <c:v>May-17</c:v>
                </c:pt>
                <c:pt idx="367">
                  <c:v>May-17</c:v>
                </c:pt>
                <c:pt idx="368">
                  <c:v>May-17</c:v>
                </c:pt>
                <c:pt idx="369">
                  <c:v>May-17</c:v>
                </c:pt>
                <c:pt idx="370">
                  <c:v>May-17</c:v>
                </c:pt>
                <c:pt idx="371">
                  <c:v>May-17</c:v>
                </c:pt>
                <c:pt idx="372">
                  <c:v>May-17</c:v>
                </c:pt>
                <c:pt idx="373">
                  <c:v>May-17</c:v>
                </c:pt>
                <c:pt idx="374">
                  <c:v>May-17</c:v>
                </c:pt>
                <c:pt idx="375">
                  <c:v>May-17</c:v>
                </c:pt>
                <c:pt idx="376">
                  <c:v>May-17</c:v>
                </c:pt>
                <c:pt idx="377">
                  <c:v>May-17</c:v>
                </c:pt>
                <c:pt idx="378">
                  <c:v>May-17</c:v>
                </c:pt>
                <c:pt idx="379">
                  <c:v>May-17</c:v>
                </c:pt>
                <c:pt idx="380">
                  <c:v>May-17</c:v>
                </c:pt>
                <c:pt idx="381">
                  <c:v>Jun-17</c:v>
                </c:pt>
                <c:pt idx="382">
                  <c:v>Jun-17</c:v>
                </c:pt>
                <c:pt idx="383">
                  <c:v>Jun-17</c:v>
                </c:pt>
                <c:pt idx="384">
                  <c:v>Jun-17</c:v>
                </c:pt>
                <c:pt idx="385">
                  <c:v>Jun-17</c:v>
                </c:pt>
                <c:pt idx="386">
                  <c:v>Jun-17</c:v>
                </c:pt>
                <c:pt idx="387">
                  <c:v>Jun-17</c:v>
                </c:pt>
                <c:pt idx="388">
                  <c:v>Jun-17</c:v>
                </c:pt>
                <c:pt idx="389">
                  <c:v>Jun-17</c:v>
                </c:pt>
                <c:pt idx="390">
                  <c:v>Jun-17</c:v>
                </c:pt>
                <c:pt idx="391">
                  <c:v>Jun-17</c:v>
                </c:pt>
                <c:pt idx="392">
                  <c:v>Jun-17</c:v>
                </c:pt>
                <c:pt idx="393">
                  <c:v>Jun-17</c:v>
                </c:pt>
                <c:pt idx="394">
                  <c:v>Jun-17</c:v>
                </c:pt>
                <c:pt idx="395">
                  <c:v>Jun-17</c:v>
                </c:pt>
                <c:pt idx="396">
                  <c:v>Jun-17</c:v>
                </c:pt>
                <c:pt idx="397">
                  <c:v>Jun-17</c:v>
                </c:pt>
                <c:pt idx="398">
                  <c:v>Jun-17</c:v>
                </c:pt>
                <c:pt idx="399">
                  <c:v>Jun-17</c:v>
                </c:pt>
                <c:pt idx="400">
                  <c:v>Jun-17</c:v>
                </c:pt>
                <c:pt idx="401">
                  <c:v>Jun-17</c:v>
                </c:pt>
                <c:pt idx="402">
                  <c:v>Jul-17</c:v>
                </c:pt>
                <c:pt idx="403">
                  <c:v>Jul-17</c:v>
                </c:pt>
                <c:pt idx="404">
                  <c:v>Jul-17</c:v>
                </c:pt>
                <c:pt idx="405">
                  <c:v>Jul-17</c:v>
                </c:pt>
                <c:pt idx="406">
                  <c:v>Jul-17</c:v>
                </c:pt>
                <c:pt idx="407">
                  <c:v>Jul-17</c:v>
                </c:pt>
                <c:pt idx="408">
                  <c:v>Jul-17</c:v>
                </c:pt>
                <c:pt idx="409">
                  <c:v>Jul-17</c:v>
                </c:pt>
                <c:pt idx="410">
                  <c:v>Jul-17</c:v>
                </c:pt>
                <c:pt idx="411">
                  <c:v>Jul-17</c:v>
                </c:pt>
                <c:pt idx="412">
                  <c:v>Jul-17</c:v>
                </c:pt>
                <c:pt idx="413">
                  <c:v>Jul-17</c:v>
                </c:pt>
                <c:pt idx="414">
                  <c:v>Jul-17</c:v>
                </c:pt>
                <c:pt idx="415">
                  <c:v>Jul-17</c:v>
                </c:pt>
                <c:pt idx="416">
                  <c:v>Jul-17</c:v>
                </c:pt>
                <c:pt idx="417">
                  <c:v>Jul-17</c:v>
                </c:pt>
                <c:pt idx="418">
                  <c:v>Jul-17</c:v>
                </c:pt>
                <c:pt idx="419">
                  <c:v>Jul-17</c:v>
                </c:pt>
                <c:pt idx="420">
                  <c:v>Jul-17</c:v>
                </c:pt>
                <c:pt idx="421">
                  <c:v>Jul-17</c:v>
                </c:pt>
                <c:pt idx="422">
                  <c:v>Jul-17</c:v>
                </c:pt>
                <c:pt idx="423">
                  <c:v>Aug-17</c:v>
                </c:pt>
                <c:pt idx="424">
                  <c:v>Aug-17</c:v>
                </c:pt>
                <c:pt idx="425">
                  <c:v>Aug-17</c:v>
                </c:pt>
                <c:pt idx="426">
                  <c:v>Aug-17</c:v>
                </c:pt>
                <c:pt idx="427">
                  <c:v>Aug-17</c:v>
                </c:pt>
                <c:pt idx="428">
                  <c:v>Aug-17</c:v>
                </c:pt>
                <c:pt idx="429">
                  <c:v>Aug-17</c:v>
                </c:pt>
                <c:pt idx="430">
                  <c:v>Aug-17</c:v>
                </c:pt>
                <c:pt idx="431">
                  <c:v>Aug-17</c:v>
                </c:pt>
                <c:pt idx="432">
                  <c:v>Aug-17</c:v>
                </c:pt>
                <c:pt idx="433">
                  <c:v>Aug-17</c:v>
                </c:pt>
                <c:pt idx="434">
                  <c:v>Aug-17</c:v>
                </c:pt>
                <c:pt idx="435">
                  <c:v>Aug-17</c:v>
                </c:pt>
                <c:pt idx="436">
                  <c:v>Aug-17</c:v>
                </c:pt>
                <c:pt idx="437">
                  <c:v>Aug-17</c:v>
                </c:pt>
                <c:pt idx="438">
                  <c:v>Aug-17</c:v>
                </c:pt>
                <c:pt idx="439">
                  <c:v>Aug-17</c:v>
                </c:pt>
                <c:pt idx="440">
                  <c:v>Aug-17</c:v>
                </c:pt>
                <c:pt idx="441">
                  <c:v>Aug-17</c:v>
                </c:pt>
                <c:pt idx="442">
                  <c:v>Aug-17</c:v>
                </c:pt>
                <c:pt idx="443">
                  <c:v>Aug-17</c:v>
                </c:pt>
                <c:pt idx="444">
                  <c:v>Sep-17</c:v>
                </c:pt>
                <c:pt idx="445">
                  <c:v>Sep-17</c:v>
                </c:pt>
                <c:pt idx="446">
                  <c:v>Sep-17</c:v>
                </c:pt>
                <c:pt idx="447">
                  <c:v>Sep-17</c:v>
                </c:pt>
                <c:pt idx="448">
                  <c:v>Sep-17</c:v>
                </c:pt>
                <c:pt idx="449">
                  <c:v>Sep-17</c:v>
                </c:pt>
                <c:pt idx="450">
                  <c:v>Sep-17</c:v>
                </c:pt>
                <c:pt idx="451">
                  <c:v>Sep-17</c:v>
                </c:pt>
                <c:pt idx="452">
                  <c:v>Sep-17</c:v>
                </c:pt>
                <c:pt idx="453">
                  <c:v>Sep-17</c:v>
                </c:pt>
                <c:pt idx="454">
                  <c:v>Sep-17</c:v>
                </c:pt>
                <c:pt idx="455">
                  <c:v>Sep-17</c:v>
                </c:pt>
                <c:pt idx="456">
                  <c:v>Sep-17</c:v>
                </c:pt>
                <c:pt idx="457">
                  <c:v>Sep-17</c:v>
                </c:pt>
                <c:pt idx="458">
                  <c:v>Sep-17</c:v>
                </c:pt>
                <c:pt idx="459">
                  <c:v>Sep-17</c:v>
                </c:pt>
                <c:pt idx="460">
                  <c:v>Sep-17</c:v>
                </c:pt>
                <c:pt idx="461">
                  <c:v>Sep-17</c:v>
                </c:pt>
                <c:pt idx="462">
                  <c:v>Sep-17</c:v>
                </c:pt>
                <c:pt idx="463">
                  <c:v>Sep-17</c:v>
                </c:pt>
                <c:pt idx="464">
                  <c:v>Sep-17</c:v>
                </c:pt>
                <c:pt idx="465">
                  <c:v>Oct-17</c:v>
                </c:pt>
                <c:pt idx="466">
                  <c:v>Oct-17</c:v>
                </c:pt>
                <c:pt idx="467">
                  <c:v>Oct-17</c:v>
                </c:pt>
                <c:pt idx="468">
                  <c:v>Oct-17</c:v>
                </c:pt>
                <c:pt idx="469">
                  <c:v>Oct-17</c:v>
                </c:pt>
                <c:pt idx="470">
                  <c:v>Oct-17</c:v>
                </c:pt>
                <c:pt idx="471">
                  <c:v>Oct-17</c:v>
                </c:pt>
                <c:pt idx="472">
                  <c:v>Oct-17</c:v>
                </c:pt>
                <c:pt idx="473">
                  <c:v>Oct-17</c:v>
                </c:pt>
                <c:pt idx="474">
                  <c:v>Oct-17</c:v>
                </c:pt>
                <c:pt idx="475">
                  <c:v>Oct-17</c:v>
                </c:pt>
                <c:pt idx="476">
                  <c:v>Oct-17</c:v>
                </c:pt>
                <c:pt idx="477">
                  <c:v>Oct-17</c:v>
                </c:pt>
                <c:pt idx="478">
                  <c:v>Oct-17</c:v>
                </c:pt>
                <c:pt idx="479">
                  <c:v>Oct-17</c:v>
                </c:pt>
                <c:pt idx="480">
                  <c:v>Oct-17</c:v>
                </c:pt>
                <c:pt idx="481">
                  <c:v>Oct-17</c:v>
                </c:pt>
                <c:pt idx="482">
                  <c:v>Oct-17</c:v>
                </c:pt>
                <c:pt idx="483">
                  <c:v>Oct-17</c:v>
                </c:pt>
                <c:pt idx="484">
                  <c:v>Oct-17</c:v>
                </c:pt>
                <c:pt idx="485">
                  <c:v>Nov-17</c:v>
                </c:pt>
                <c:pt idx="486">
                  <c:v>Nov-17</c:v>
                </c:pt>
                <c:pt idx="487">
                  <c:v>Nov-17</c:v>
                </c:pt>
                <c:pt idx="488">
                  <c:v>Nov-17</c:v>
                </c:pt>
                <c:pt idx="489">
                  <c:v>Nov-17</c:v>
                </c:pt>
                <c:pt idx="490">
                  <c:v>Nov-17</c:v>
                </c:pt>
                <c:pt idx="491">
                  <c:v>Nov-17</c:v>
                </c:pt>
                <c:pt idx="492">
                  <c:v>Nov-17</c:v>
                </c:pt>
                <c:pt idx="493">
                  <c:v>Nov-17</c:v>
                </c:pt>
                <c:pt idx="494">
                  <c:v>Nov-17</c:v>
                </c:pt>
                <c:pt idx="495">
                  <c:v>Nov-17</c:v>
                </c:pt>
                <c:pt idx="496">
                  <c:v>Nov-17</c:v>
                </c:pt>
                <c:pt idx="497">
                  <c:v>Nov-17</c:v>
                </c:pt>
                <c:pt idx="498">
                  <c:v>Nov-17</c:v>
                </c:pt>
                <c:pt idx="499">
                  <c:v>Nov-17</c:v>
                </c:pt>
                <c:pt idx="500">
                  <c:v>Nov-17</c:v>
                </c:pt>
                <c:pt idx="501">
                  <c:v>Nov-17</c:v>
                </c:pt>
                <c:pt idx="502">
                  <c:v>Nov-17</c:v>
                </c:pt>
                <c:pt idx="503">
                  <c:v>Nov-17</c:v>
                </c:pt>
                <c:pt idx="504">
                  <c:v>Nov-17</c:v>
                </c:pt>
                <c:pt idx="505">
                  <c:v>Nov-17</c:v>
                </c:pt>
                <c:pt idx="506">
                  <c:v>Nov-17</c:v>
                </c:pt>
                <c:pt idx="507">
                  <c:v>Dec-17</c:v>
                </c:pt>
                <c:pt idx="508">
                  <c:v>Dec-17</c:v>
                </c:pt>
                <c:pt idx="509">
                  <c:v>Dec-17</c:v>
                </c:pt>
                <c:pt idx="510">
                  <c:v>Dec-17</c:v>
                </c:pt>
                <c:pt idx="511">
                  <c:v>Dec-17</c:v>
                </c:pt>
                <c:pt idx="512">
                  <c:v>Dec-17</c:v>
                </c:pt>
                <c:pt idx="513">
                  <c:v>Dec-17</c:v>
                </c:pt>
                <c:pt idx="514">
                  <c:v>Dec-17</c:v>
                </c:pt>
                <c:pt idx="515">
                  <c:v>Dec-17</c:v>
                </c:pt>
                <c:pt idx="516">
                  <c:v>Dec-17</c:v>
                </c:pt>
                <c:pt idx="517">
                  <c:v>Dec-17</c:v>
                </c:pt>
                <c:pt idx="518">
                  <c:v>Dec-17</c:v>
                </c:pt>
                <c:pt idx="519">
                  <c:v>Dec-17</c:v>
                </c:pt>
                <c:pt idx="520">
                  <c:v>Dec-17</c:v>
                </c:pt>
                <c:pt idx="521">
                  <c:v>Dec-17</c:v>
                </c:pt>
                <c:pt idx="522">
                  <c:v>Dec-17</c:v>
                </c:pt>
                <c:pt idx="523">
                  <c:v>Dec-17</c:v>
                </c:pt>
                <c:pt idx="524">
                  <c:v>Dec-17</c:v>
                </c:pt>
                <c:pt idx="525">
                  <c:v>Dec-17</c:v>
                </c:pt>
                <c:pt idx="526">
                  <c:v>Dec-17</c:v>
                </c:pt>
                <c:pt idx="527">
                  <c:v>Jan-18</c:v>
                </c:pt>
                <c:pt idx="528">
                  <c:v>Jan-18</c:v>
                </c:pt>
                <c:pt idx="529">
                  <c:v>Jan-18</c:v>
                </c:pt>
                <c:pt idx="530">
                  <c:v>Jan-18</c:v>
                </c:pt>
                <c:pt idx="531">
                  <c:v>Jan-18</c:v>
                </c:pt>
                <c:pt idx="532">
                  <c:v>Jan-18</c:v>
                </c:pt>
                <c:pt idx="533">
                  <c:v>Jan-18</c:v>
                </c:pt>
                <c:pt idx="534">
                  <c:v>Jan-18</c:v>
                </c:pt>
                <c:pt idx="535">
                  <c:v>Jan-18</c:v>
                </c:pt>
                <c:pt idx="536">
                  <c:v>Jan-18</c:v>
                </c:pt>
                <c:pt idx="537">
                  <c:v>Jan-18</c:v>
                </c:pt>
                <c:pt idx="538">
                  <c:v>Jan-18</c:v>
                </c:pt>
                <c:pt idx="539">
                  <c:v>Jan-18</c:v>
                </c:pt>
                <c:pt idx="540">
                  <c:v>Jan-18</c:v>
                </c:pt>
                <c:pt idx="541">
                  <c:v>Jan-18</c:v>
                </c:pt>
                <c:pt idx="542">
                  <c:v>Jan-18</c:v>
                </c:pt>
                <c:pt idx="543">
                  <c:v>Jan-18</c:v>
                </c:pt>
                <c:pt idx="544">
                  <c:v>Jan-18</c:v>
                </c:pt>
                <c:pt idx="545">
                  <c:v>Jan-18</c:v>
                </c:pt>
                <c:pt idx="546">
                  <c:v>Jan-18</c:v>
                </c:pt>
                <c:pt idx="547">
                  <c:v>Jan-18</c:v>
                </c:pt>
                <c:pt idx="548">
                  <c:v>Jan-18</c:v>
                </c:pt>
                <c:pt idx="549">
                  <c:v>Jan-18</c:v>
                </c:pt>
                <c:pt idx="550">
                  <c:v>Feb-18</c:v>
                </c:pt>
                <c:pt idx="551">
                  <c:v>Feb-18</c:v>
                </c:pt>
                <c:pt idx="552">
                  <c:v>Feb-18</c:v>
                </c:pt>
                <c:pt idx="553">
                  <c:v>Feb-18</c:v>
                </c:pt>
                <c:pt idx="554">
                  <c:v>Feb-18</c:v>
                </c:pt>
                <c:pt idx="555">
                  <c:v>Feb-18</c:v>
                </c:pt>
                <c:pt idx="556">
                  <c:v>Feb-18</c:v>
                </c:pt>
                <c:pt idx="557">
                  <c:v>Feb-18</c:v>
                </c:pt>
                <c:pt idx="558">
                  <c:v>Feb-18</c:v>
                </c:pt>
                <c:pt idx="559">
                  <c:v>Feb-18</c:v>
                </c:pt>
                <c:pt idx="560">
                  <c:v>Feb-18</c:v>
                </c:pt>
                <c:pt idx="561">
                  <c:v>Feb-18</c:v>
                </c:pt>
                <c:pt idx="562">
                  <c:v>Feb-18</c:v>
                </c:pt>
                <c:pt idx="563">
                  <c:v>Feb-18</c:v>
                </c:pt>
                <c:pt idx="564">
                  <c:v>Feb-18</c:v>
                </c:pt>
                <c:pt idx="565">
                  <c:v>Feb-18</c:v>
                </c:pt>
                <c:pt idx="566">
                  <c:v>Feb-18</c:v>
                </c:pt>
                <c:pt idx="567">
                  <c:v>Feb-18</c:v>
                </c:pt>
                <c:pt idx="568">
                  <c:v>Feb-18</c:v>
                </c:pt>
                <c:pt idx="569">
                  <c:v>Mar-18</c:v>
                </c:pt>
                <c:pt idx="570">
                  <c:v>Mar-18</c:v>
                </c:pt>
                <c:pt idx="571">
                  <c:v>Mar-18</c:v>
                </c:pt>
                <c:pt idx="572">
                  <c:v>Mar-18</c:v>
                </c:pt>
                <c:pt idx="573">
                  <c:v>Mar-18</c:v>
                </c:pt>
                <c:pt idx="574">
                  <c:v>Mar-18</c:v>
                </c:pt>
                <c:pt idx="575">
                  <c:v>Mar-18</c:v>
                </c:pt>
                <c:pt idx="576">
                  <c:v>Mar-18</c:v>
                </c:pt>
                <c:pt idx="577">
                  <c:v>Mar-18</c:v>
                </c:pt>
                <c:pt idx="578">
                  <c:v>Mar-18</c:v>
                </c:pt>
                <c:pt idx="579">
                  <c:v>Mar-18</c:v>
                </c:pt>
                <c:pt idx="580">
                  <c:v>Mar-18</c:v>
                </c:pt>
                <c:pt idx="581">
                  <c:v>Mar-18</c:v>
                </c:pt>
                <c:pt idx="582">
                  <c:v>Mar-18</c:v>
                </c:pt>
                <c:pt idx="583">
                  <c:v>Mar-18</c:v>
                </c:pt>
                <c:pt idx="584">
                  <c:v>Mar-18</c:v>
                </c:pt>
                <c:pt idx="585">
                  <c:v>Mar-18</c:v>
                </c:pt>
                <c:pt idx="586">
                  <c:v>Mar-18</c:v>
                </c:pt>
                <c:pt idx="587">
                  <c:v>Mar-18</c:v>
                </c:pt>
                <c:pt idx="588">
                  <c:v>Apr-18</c:v>
                </c:pt>
                <c:pt idx="589">
                  <c:v>Apr-18</c:v>
                </c:pt>
                <c:pt idx="590">
                  <c:v>Apr-18</c:v>
                </c:pt>
                <c:pt idx="591">
                  <c:v>Apr-18</c:v>
                </c:pt>
                <c:pt idx="592">
                  <c:v>Apr-18</c:v>
                </c:pt>
                <c:pt idx="593">
                  <c:v>Apr-18</c:v>
                </c:pt>
                <c:pt idx="594">
                  <c:v>Apr-18</c:v>
                </c:pt>
                <c:pt idx="595">
                  <c:v>Apr-18</c:v>
                </c:pt>
                <c:pt idx="596">
                  <c:v>Apr-18</c:v>
                </c:pt>
                <c:pt idx="597">
                  <c:v>Apr-18</c:v>
                </c:pt>
                <c:pt idx="598">
                  <c:v>Apr-18</c:v>
                </c:pt>
                <c:pt idx="599">
                  <c:v>Apr-18</c:v>
                </c:pt>
                <c:pt idx="600">
                  <c:v>Apr-18</c:v>
                </c:pt>
                <c:pt idx="601">
                  <c:v>Apr-18</c:v>
                </c:pt>
                <c:pt idx="602">
                  <c:v>Apr-18</c:v>
                </c:pt>
                <c:pt idx="603">
                  <c:v>Apr-18</c:v>
                </c:pt>
                <c:pt idx="604">
                  <c:v>Apr-18</c:v>
                </c:pt>
                <c:pt idx="605">
                  <c:v>Apr-18</c:v>
                </c:pt>
                <c:pt idx="606">
                  <c:v>Apr-18</c:v>
                </c:pt>
                <c:pt idx="607">
                  <c:v>Apr-18</c:v>
                </c:pt>
                <c:pt idx="608">
                  <c:v>Apr-18</c:v>
                </c:pt>
                <c:pt idx="609">
                  <c:v>May-18</c:v>
                </c:pt>
                <c:pt idx="610">
                  <c:v>May-18</c:v>
                </c:pt>
                <c:pt idx="611">
                  <c:v>May-18</c:v>
                </c:pt>
                <c:pt idx="612">
                  <c:v>May-18</c:v>
                </c:pt>
                <c:pt idx="613">
                  <c:v>May-18</c:v>
                </c:pt>
                <c:pt idx="614">
                  <c:v>May-18</c:v>
                </c:pt>
                <c:pt idx="615">
                  <c:v>May-18</c:v>
                </c:pt>
                <c:pt idx="616">
                  <c:v>May-18</c:v>
                </c:pt>
                <c:pt idx="617">
                  <c:v>May-18</c:v>
                </c:pt>
                <c:pt idx="618">
                  <c:v>May-18</c:v>
                </c:pt>
                <c:pt idx="619">
                  <c:v>May-18</c:v>
                </c:pt>
                <c:pt idx="620">
                  <c:v>May-18</c:v>
                </c:pt>
                <c:pt idx="621">
                  <c:v>May-18</c:v>
                </c:pt>
                <c:pt idx="622">
                  <c:v>May-18</c:v>
                </c:pt>
                <c:pt idx="623">
                  <c:v>May-18</c:v>
                </c:pt>
                <c:pt idx="624">
                  <c:v>May-18</c:v>
                </c:pt>
                <c:pt idx="625">
                  <c:v>May-18</c:v>
                </c:pt>
                <c:pt idx="626">
                  <c:v>May-18</c:v>
                </c:pt>
                <c:pt idx="627">
                  <c:v>May-18</c:v>
                </c:pt>
                <c:pt idx="628">
                  <c:v>May-18</c:v>
                </c:pt>
                <c:pt idx="629">
                  <c:v>May-18</c:v>
                </c:pt>
                <c:pt idx="630">
                  <c:v>May-18</c:v>
                </c:pt>
                <c:pt idx="631">
                  <c:v>Jun-18</c:v>
                </c:pt>
                <c:pt idx="632">
                  <c:v>Jun-18</c:v>
                </c:pt>
                <c:pt idx="633">
                  <c:v>Jun-18</c:v>
                </c:pt>
                <c:pt idx="634">
                  <c:v>Jun-18</c:v>
                </c:pt>
                <c:pt idx="635">
                  <c:v>Jun-18</c:v>
                </c:pt>
                <c:pt idx="636">
                  <c:v>Jun-18</c:v>
                </c:pt>
                <c:pt idx="637">
                  <c:v>Jun-18</c:v>
                </c:pt>
                <c:pt idx="638">
                  <c:v>Jun-18</c:v>
                </c:pt>
                <c:pt idx="639">
                  <c:v>Jun-18</c:v>
                </c:pt>
                <c:pt idx="640">
                  <c:v>Jun-18</c:v>
                </c:pt>
                <c:pt idx="641">
                  <c:v>Jun-18</c:v>
                </c:pt>
                <c:pt idx="642">
                  <c:v>Jun-18</c:v>
                </c:pt>
                <c:pt idx="643">
                  <c:v>Jun-18</c:v>
                </c:pt>
                <c:pt idx="644">
                  <c:v>Jun-18</c:v>
                </c:pt>
                <c:pt idx="645">
                  <c:v>Jun-18</c:v>
                </c:pt>
                <c:pt idx="646">
                  <c:v>Jun-18</c:v>
                </c:pt>
                <c:pt idx="647">
                  <c:v>Jun-18</c:v>
                </c:pt>
                <c:pt idx="648">
                  <c:v>Jun-18</c:v>
                </c:pt>
                <c:pt idx="649">
                  <c:v>Jun-18</c:v>
                </c:pt>
                <c:pt idx="650">
                  <c:v>Jun-18</c:v>
                </c:pt>
                <c:pt idx="651">
                  <c:v>Jun-18</c:v>
                </c:pt>
                <c:pt idx="652">
                  <c:v>Jul-18</c:v>
                </c:pt>
                <c:pt idx="653">
                  <c:v>Jul-18</c:v>
                </c:pt>
                <c:pt idx="654">
                  <c:v>Jul-18</c:v>
                </c:pt>
                <c:pt idx="655">
                  <c:v>Jul-18</c:v>
                </c:pt>
                <c:pt idx="656">
                  <c:v>Jul-18</c:v>
                </c:pt>
                <c:pt idx="657">
                  <c:v>Jul-18</c:v>
                </c:pt>
                <c:pt idx="658">
                  <c:v>Jul-18</c:v>
                </c:pt>
                <c:pt idx="659">
                  <c:v>Jul-18</c:v>
                </c:pt>
                <c:pt idx="660">
                  <c:v>Jul-18</c:v>
                </c:pt>
                <c:pt idx="661">
                  <c:v>Jul-18</c:v>
                </c:pt>
                <c:pt idx="662">
                  <c:v>Jul-18</c:v>
                </c:pt>
                <c:pt idx="663">
                  <c:v>Jul-18</c:v>
                </c:pt>
                <c:pt idx="664">
                  <c:v>Jul-18</c:v>
                </c:pt>
                <c:pt idx="665">
                  <c:v>Jul-18</c:v>
                </c:pt>
                <c:pt idx="666">
                  <c:v>Jul-18</c:v>
                </c:pt>
                <c:pt idx="667">
                  <c:v>Jul-18</c:v>
                </c:pt>
                <c:pt idx="668">
                  <c:v>Jul-18</c:v>
                </c:pt>
                <c:pt idx="669">
                  <c:v>Jul-18</c:v>
                </c:pt>
                <c:pt idx="670">
                  <c:v>Jul-18</c:v>
                </c:pt>
                <c:pt idx="671">
                  <c:v>Jul-18</c:v>
                </c:pt>
                <c:pt idx="672">
                  <c:v>Jul-18</c:v>
                </c:pt>
                <c:pt idx="673">
                  <c:v>Jul-18</c:v>
                </c:pt>
                <c:pt idx="674">
                  <c:v>Aug-18</c:v>
                </c:pt>
                <c:pt idx="675">
                  <c:v>Aug-18</c:v>
                </c:pt>
                <c:pt idx="676">
                  <c:v>Aug-18</c:v>
                </c:pt>
                <c:pt idx="677">
                  <c:v>Aug-18</c:v>
                </c:pt>
                <c:pt idx="678">
                  <c:v>Aug-18</c:v>
                </c:pt>
                <c:pt idx="679">
                  <c:v>Aug-18</c:v>
                </c:pt>
                <c:pt idx="680">
                  <c:v>Aug-18</c:v>
                </c:pt>
                <c:pt idx="681">
                  <c:v>Aug-18</c:v>
                </c:pt>
                <c:pt idx="682">
                  <c:v>Aug-18</c:v>
                </c:pt>
                <c:pt idx="683">
                  <c:v>Aug-18</c:v>
                </c:pt>
                <c:pt idx="684">
                  <c:v>Aug-18</c:v>
                </c:pt>
                <c:pt idx="685">
                  <c:v>Aug-18</c:v>
                </c:pt>
                <c:pt idx="686">
                  <c:v>Aug-18</c:v>
                </c:pt>
                <c:pt idx="687">
                  <c:v>Aug-18</c:v>
                </c:pt>
                <c:pt idx="688">
                  <c:v>Aug-18</c:v>
                </c:pt>
                <c:pt idx="689">
                  <c:v>Aug-18</c:v>
                </c:pt>
                <c:pt idx="690">
                  <c:v>Aug-18</c:v>
                </c:pt>
                <c:pt idx="691">
                  <c:v>Aug-18</c:v>
                </c:pt>
                <c:pt idx="692">
                  <c:v>Aug-18</c:v>
                </c:pt>
                <c:pt idx="693">
                  <c:v>Aug-18</c:v>
                </c:pt>
                <c:pt idx="694">
                  <c:v>Aug-18</c:v>
                </c:pt>
                <c:pt idx="695">
                  <c:v>Sep-18</c:v>
                </c:pt>
                <c:pt idx="696">
                  <c:v>Sep-18</c:v>
                </c:pt>
                <c:pt idx="697">
                  <c:v>Sep-18</c:v>
                </c:pt>
                <c:pt idx="698">
                  <c:v>Sep-18</c:v>
                </c:pt>
                <c:pt idx="699">
                  <c:v>Sep-18</c:v>
                </c:pt>
                <c:pt idx="700">
                  <c:v>Sep-18</c:v>
                </c:pt>
                <c:pt idx="701">
                  <c:v>Sep-18</c:v>
                </c:pt>
                <c:pt idx="702">
                  <c:v>Sep-18</c:v>
                </c:pt>
                <c:pt idx="703">
                  <c:v>Sep-18</c:v>
                </c:pt>
                <c:pt idx="704">
                  <c:v>Sep-18</c:v>
                </c:pt>
                <c:pt idx="705">
                  <c:v>Sep-18</c:v>
                </c:pt>
                <c:pt idx="706">
                  <c:v>Sep-18</c:v>
                </c:pt>
                <c:pt idx="707">
                  <c:v>Sep-18</c:v>
                </c:pt>
                <c:pt idx="708">
                  <c:v>Sep-18</c:v>
                </c:pt>
                <c:pt idx="709">
                  <c:v>Sep-18</c:v>
                </c:pt>
                <c:pt idx="710">
                  <c:v>Sep-18</c:v>
                </c:pt>
                <c:pt idx="711">
                  <c:v>Sep-18</c:v>
                </c:pt>
                <c:pt idx="712">
                  <c:v>Sep-18</c:v>
                </c:pt>
                <c:pt idx="713">
                  <c:v>Oct-18</c:v>
                </c:pt>
                <c:pt idx="714">
                  <c:v>Oct-18</c:v>
                </c:pt>
                <c:pt idx="715">
                  <c:v>Oct-18</c:v>
                </c:pt>
                <c:pt idx="716">
                  <c:v>Oct-18</c:v>
                </c:pt>
                <c:pt idx="717">
                  <c:v>Oct-18</c:v>
                </c:pt>
                <c:pt idx="718">
                  <c:v>Oct-18</c:v>
                </c:pt>
                <c:pt idx="719">
                  <c:v>Oct-18</c:v>
                </c:pt>
                <c:pt idx="720">
                  <c:v>Oct-18</c:v>
                </c:pt>
                <c:pt idx="721">
                  <c:v>Oct-18</c:v>
                </c:pt>
                <c:pt idx="722">
                  <c:v>Oct-18</c:v>
                </c:pt>
                <c:pt idx="723">
                  <c:v>Oct-18</c:v>
                </c:pt>
                <c:pt idx="724">
                  <c:v>Oct-18</c:v>
                </c:pt>
                <c:pt idx="725">
                  <c:v>Oct-18</c:v>
                </c:pt>
                <c:pt idx="726">
                  <c:v>Oct-18</c:v>
                </c:pt>
                <c:pt idx="727">
                  <c:v>Oct-18</c:v>
                </c:pt>
                <c:pt idx="728">
                  <c:v>Oct-18</c:v>
                </c:pt>
                <c:pt idx="729">
                  <c:v>Oct-18</c:v>
                </c:pt>
                <c:pt idx="730">
                  <c:v>Oct-18</c:v>
                </c:pt>
                <c:pt idx="731">
                  <c:v>Oct-18</c:v>
                </c:pt>
                <c:pt idx="732">
                  <c:v>Oct-18</c:v>
                </c:pt>
                <c:pt idx="733">
                  <c:v>Oct-18</c:v>
                </c:pt>
                <c:pt idx="734">
                  <c:v>Nov-18</c:v>
                </c:pt>
                <c:pt idx="735">
                  <c:v>Nov-18</c:v>
                </c:pt>
                <c:pt idx="736">
                  <c:v>Nov-18</c:v>
                </c:pt>
                <c:pt idx="737">
                  <c:v>Nov-18</c:v>
                </c:pt>
                <c:pt idx="738">
                  <c:v>Nov-18</c:v>
                </c:pt>
                <c:pt idx="739">
                  <c:v>Nov-18</c:v>
                </c:pt>
                <c:pt idx="740">
                  <c:v>Nov-18</c:v>
                </c:pt>
                <c:pt idx="741">
                  <c:v>Nov-18</c:v>
                </c:pt>
                <c:pt idx="742">
                  <c:v>Nov-18</c:v>
                </c:pt>
                <c:pt idx="743">
                  <c:v>Nov-18</c:v>
                </c:pt>
                <c:pt idx="744">
                  <c:v>Nov-18</c:v>
                </c:pt>
                <c:pt idx="745">
                  <c:v>Nov-18</c:v>
                </c:pt>
                <c:pt idx="746">
                  <c:v>Nov-18</c:v>
                </c:pt>
                <c:pt idx="747">
                  <c:v>Nov-18</c:v>
                </c:pt>
                <c:pt idx="748">
                  <c:v>Nov-18</c:v>
                </c:pt>
                <c:pt idx="749">
                  <c:v>Nov-18</c:v>
                </c:pt>
                <c:pt idx="750">
                  <c:v>Nov-18</c:v>
                </c:pt>
                <c:pt idx="751">
                  <c:v>Nov-18</c:v>
                </c:pt>
                <c:pt idx="752">
                  <c:v>Nov-18</c:v>
                </c:pt>
                <c:pt idx="753">
                  <c:v>Nov-18</c:v>
                </c:pt>
                <c:pt idx="754">
                  <c:v>Dec-18</c:v>
                </c:pt>
                <c:pt idx="755">
                  <c:v>Dec-18</c:v>
                </c:pt>
                <c:pt idx="756">
                  <c:v>Dec-18</c:v>
                </c:pt>
                <c:pt idx="757">
                  <c:v>Dec-18</c:v>
                </c:pt>
                <c:pt idx="758">
                  <c:v>Dec-18</c:v>
                </c:pt>
                <c:pt idx="759">
                  <c:v>Dec-18</c:v>
                </c:pt>
                <c:pt idx="760">
                  <c:v>Dec-18</c:v>
                </c:pt>
                <c:pt idx="761">
                  <c:v>Dec-18</c:v>
                </c:pt>
                <c:pt idx="762">
                  <c:v>Dec-18</c:v>
                </c:pt>
                <c:pt idx="763">
                  <c:v>Dec-18</c:v>
                </c:pt>
                <c:pt idx="764">
                  <c:v>Dec-18</c:v>
                </c:pt>
                <c:pt idx="765">
                  <c:v>Dec-18</c:v>
                </c:pt>
                <c:pt idx="766">
                  <c:v>Dec-18</c:v>
                </c:pt>
                <c:pt idx="767">
                  <c:v>Dec-18</c:v>
                </c:pt>
                <c:pt idx="768">
                  <c:v>Dec-18</c:v>
                </c:pt>
                <c:pt idx="769">
                  <c:v>Dec-18</c:v>
                </c:pt>
                <c:pt idx="770">
                  <c:v>Dec-18</c:v>
                </c:pt>
                <c:pt idx="771">
                  <c:v>Dec-18</c:v>
                </c:pt>
                <c:pt idx="772">
                  <c:v>Dec-18</c:v>
                </c:pt>
                <c:pt idx="773">
                  <c:v>Dec-18</c:v>
                </c:pt>
                <c:pt idx="774">
                  <c:v>Jan-19</c:v>
                </c:pt>
                <c:pt idx="775">
                  <c:v>Jan-19</c:v>
                </c:pt>
                <c:pt idx="776">
                  <c:v>Jan-19</c:v>
                </c:pt>
                <c:pt idx="777">
                  <c:v>Jan-19</c:v>
                </c:pt>
                <c:pt idx="778">
                  <c:v>Jan-19</c:v>
                </c:pt>
                <c:pt idx="779">
                  <c:v>Jan-19</c:v>
                </c:pt>
                <c:pt idx="780">
                  <c:v>Jan-19</c:v>
                </c:pt>
                <c:pt idx="781">
                  <c:v>Jan-19</c:v>
                </c:pt>
                <c:pt idx="782">
                  <c:v>Jan-19</c:v>
                </c:pt>
                <c:pt idx="783">
                  <c:v>Jan-19</c:v>
                </c:pt>
                <c:pt idx="784">
                  <c:v>Jan-19</c:v>
                </c:pt>
                <c:pt idx="785">
                  <c:v>Jan-19</c:v>
                </c:pt>
                <c:pt idx="786">
                  <c:v>Jan-19</c:v>
                </c:pt>
                <c:pt idx="787">
                  <c:v>Jan-19</c:v>
                </c:pt>
                <c:pt idx="788">
                  <c:v>Jan-19</c:v>
                </c:pt>
                <c:pt idx="789">
                  <c:v>Jan-19</c:v>
                </c:pt>
                <c:pt idx="790">
                  <c:v>Jan-19</c:v>
                </c:pt>
                <c:pt idx="791">
                  <c:v>Jan-19</c:v>
                </c:pt>
                <c:pt idx="792">
                  <c:v>Jan-19</c:v>
                </c:pt>
                <c:pt idx="793">
                  <c:v>Jan-19</c:v>
                </c:pt>
                <c:pt idx="794">
                  <c:v>Jan-19</c:v>
                </c:pt>
                <c:pt idx="795">
                  <c:v>Jan-19</c:v>
                </c:pt>
                <c:pt idx="796">
                  <c:v>Jan-19</c:v>
                </c:pt>
                <c:pt idx="797">
                  <c:v>Feb-19</c:v>
                </c:pt>
                <c:pt idx="798">
                  <c:v>Feb-19</c:v>
                </c:pt>
                <c:pt idx="799">
                  <c:v>Feb-19</c:v>
                </c:pt>
                <c:pt idx="800">
                  <c:v>Feb-19</c:v>
                </c:pt>
                <c:pt idx="801">
                  <c:v>Feb-19</c:v>
                </c:pt>
                <c:pt idx="802">
                  <c:v>Feb-19</c:v>
                </c:pt>
                <c:pt idx="803">
                  <c:v>Feb-19</c:v>
                </c:pt>
                <c:pt idx="804">
                  <c:v>Feb-19</c:v>
                </c:pt>
                <c:pt idx="805">
                  <c:v>Feb-19</c:v>
                </c:pt>
                <c:pt idx="806">
                  <c:v>Feb-19</c:v>
                </c:pt>
                <c:pt idx="807">
                  <c:v>Feb-19</c:v>
                </c:pt>
                <c:pt idx="808">
                  <c:v>Feb-19</c:v>
                </c:pt>
                <c:pt idx="809">
                  <c:v>Feb-19</c:v>
                </c:pt>
                <c:pt idx="810">
                  <c:v>Feb-19</c:v>
                </c:pt>
                <c:pt idx="811">
                  <c:v>Feb-19</c:v>
                </c:pt>
                <c:pt idx="812">
                  <c:v>Feb-19</c:v>
                </c:pt>
                <c:pt idx="813">
                  <c:v>Feb-19</c:v>
                </c:pt>
                <c:pt idx="814">
                  <c:v>Feb-19</c:v>
                </c:pt>
                <c:pt idx="815">
                  <c:v>Feb-19</c:v>
                </c:pt>
                <c:pt idx="816">
                  <c:v>Feb-19</c:v>
                </c:pt>
                <c:pt idx="817">
                  <c:v>Mar-19</c:v>
                </c:pt>
                <c:pt idx="818">
                  <c:v>Mar-19</c:v>
                </c:pt>
                <c:pt idx="819">
                  <c:v>Mar-19</c:v>
                </c:pt>
                <c:pt idx="820">
                  <c:v>Mar-19</c:v>
                </c:pt>
                <c:pt idx="821">
                  <c:v>Mar-19</c:v>
                </c:pt>
                <c:pt idx="822">
                  <c:v>Mar-19</c:v>
                </c:pt>
                <c:pt idx="823">
                  <c:v>Mar-19</c:v>
                </c:pt>
                <c:pt idx="824">
                  <c:v>Mar-19</c:v>
                </c:pt>
                <c:pt idx="825">
                  <c:v>Mar-19</c:v>
                </c:pt>
                <c:pt idx="826">
                  <c:v>Mar-19</c:v>
                </c:pt>
                <c:pt idx="827">
                  <c:v>Mar-19</c:v>
                </c:pt>
                <c:pt idx="828">
                  <c:v>Mar-19</c:v>
                </c:pt>
                <c:pt idx="829">
                  <c:v>Mar-19</c:v>
                </c:pt>
                <c:pt idx="830">
                  <c:v>Mar-19</c:v>
                </c:pt>
                <c:pt idx="831">
                  <c:v>Mar-19</c:v>
                </c:pt>
                <c:pt idx="832">
                  <c:v>Mar-19</c:v>
                </c:pt>
                <c:pt idx="833">
                  <c:v>Mar-19</c:v>
                </c:pt>
                <c:pt idx="834">
                  <c:v>Mar-19</c:v>
                </c:pt>
                <c:pt idx="835">
                  <c:v>Mar-19</c:v>
                </c:pt>
                <c:pt idx="836">
                  <c:v>Apr-19</c:v>
                </c:pt>
                <c:pt idx="837">
                  <c:v>Apr-19</c:v>
                </c:pt>
                <c:pt idx="838">
                  <c:v>Apr-19</c:v>
                </c:pt>
                <c:pt idx="839">
                  <c:v>Apr-19</c:v>
                </c:pt>
                <c:pt idx="840">
                  <c:v>Apr-19</c:v>
                </c:pt>
                <c:pt idx="841">
                  <c:v>Apr-19</c:v>
                </c:pt>
                <c:pt idx="842">
                  <c:v>Apr-19</c:v>
                </c:pt>
                <c:pt idx="843">
                  <c:v>Apr-19</c:v>
                </c:pt>
                <c:pt idx="844">
                  <c:v>Apr-19</c:v>
                </c:pt>
                <c:pt idx="845">
                  <c:v>Apr-19</c:v>
                </c:pt>
                <c:pt idx="846">
                  <c:v>Apr-19</c:v>
                </c:pt>
                <c:pt idx="847">
                  <c:v>Apr-19</c:v>
                </c:pt>
                <c:pt idx="848">
                  <c:v>Apr-19</c:v>
                </c:pt>
                <c:pt idx="849">
                  <c:v>Apr-19</c:v>
                </c:pt>
                <c:pt idx="850">
                  <c:v>Apr-19</c:v>
                </c:pt>
                <c:pt idx="851">
                  <c:v>Apr-19</c:v>
                </c:pt>
                <c:pt idx="852">
                  <c:v>Apr-19</c:v>
                </c:pt>
                <c:pt idx="853">
                  <c:v>Apr-19</c:v>
                </c:pt>
                <c:pt idx="854">
                  <c:v>Apr-19</c:v>
                </c:pt>
                <c:pt idx="855">
                  <c:v>May-19</c:v>
                </c:pt>
                <c:pt idx="856">
                  <c:v>May-19</c:v>
                </c:pt>
                <c:pt idx="857">
                  <c:v>May-19</c:v>
                </c:pt>
                <c:pt idx="858">
                  <c:v>May-19</c:v>
                </c:pt>
                <c:pt idx="859">
                  <c:v>May-19</c:v>
                </c:pt>
                <c:pt idx="860">
                  <c:v>May-19</c:v>
                </c:pt>
                <c:pt idx="861">
                  <c:v>May-19</c:v>
                </c:pt>
                <c:pt idx="862">
                  <c:v>May-19</c:v>
                </c:pt>
                <c:pt idx="863">
                  <c:v>May-19</c:v>
                </c:pt>
                <c:pt idx="864">
                  <c:v>May-19</c:v>
                </c:pt>
                <c:pt idx="865">
                  <c:v>May-19</c:v>
                </c:pt>
                <c:pt idx="866">
                  <c:v>May-19</c:v>
                </c:pt>
                <c:pt idx="867">
                  <c:v>May-19</c:v>
                </c:pt>
                <c:pt idx="868">
                  <c:v>May-19</c:v>
                </c:pt>
                <c:pt idx="869">
                  <c:v>May-19</c:v>
                </c:pt>
                <c:pt idx="870">
                  <c:v>May-19</c:v>
                </c:pt>
                <c:pt idx="871">
                  <c:v>May-19</c:v>
                </c:pt>
                <c:pt idx="872">
                  <c:v>May-19</c:v>
                </c:pt>
                <c:pt idx="873">
                  <c:v>May-19</c:v>
                </c:pt>
                <c:pt idx="874">
                  <c:v>May-19</c:v>
                </c:pt>
                <c:pt idx="875">
                  <c:v>May-19</c:v>
                </c:pt>
                <c:pt idx="876">
                  <c:v>May-19</c:v>
                </c:pt>
                <c:pt idx="877">
                  <c:v>Jun-19</c:v>
                </c:pt>
                <c:pt idx="878">
                  <c:v>Jun-19</c:v>
                </c:pt>
                <c:pt idx="879">
                  <c:v>Jun-19</c:v>
                </c:pt>
                <c:pt idx="880">
                  <c:v>Jun-19</c:v>
                </c:pt>
                <c:pt idx="881">
                  <c:v>Jun-19</c:v>
                </c:pt>
                <c:pt idx="882">
                  <c:v>Jun-19</c:v>
                </c:pt>
                <c:pt idx="883">
                  <c:v>Jun-19</c:v>
                </c:pt>
                <c:pt idx="884">
                  <c:v>Jun-19</c:v>
                </c:pt>
                <c:pt idx="885">
                  <c:v>Jun-19</c:v>
                </c:pt>
                <c:pt idx="886">
                  <c:v>Jun-19</c:v>
                </c:pt>
                <c:pt idx="887">
                  <c:v>Jun-19</c:v>
                </c:pt>
                <c:pt idx="888">
                  <c:v>Jun-19</c:v>
                </c:pt>
                <c:pt idx="889">
                  <c:v>Jun-19</c:v>
                </c:pt>
                <c:pt idx="890">
                  <c:v>Jun-19</c:v>
                </c:pt>
                <c:pt idx="891">
                  <c:v>Jun-19</c:v>
                </c:pt>
                <c:pt idx="892">
                  <c:v>Jun-19</c:v>
                </c:pt>
                <c:pt idx="893">
                  <c:v>Jun-19</c:v>
                </c:pt>
                <c:pt idx="894">
                  <c:v>Jun-19</c:v>
                </c:pt>
                <c:pt idx="895">
                  <c:v>Jun-19</c:v>
                </c:pt>
                <c:pt idx="896">
                  <c:v>Jul-19</c:v>
                </c:pt>
                <c:pt idx="897">
                  <c:v>Jul-19</c:v>
                </c:pt>
                <c:pt idx="898">
                  <c:v>Jul-19</c:v>
                </c:pt>
                <c:pt idx="899">
                  <c:v>Jul-19</c:v>
                </c:pt>
                <c:pt idx="900">
                  <c:v>Jul-19</c:v>
                </c:pt>
                <c:pt idx="901">
                  <c:v>Jul-19</c:v>
                </c:pt>
                <c:pt idx="902">
                  <c:v>Jul-19</c:v>
                </c:pt>
                <c:pt idx="903">
                  <c:v>Jul-19</c:v>
                </c:pt>
                <c:pt idx="904">
                  <c:v>Jul-19</c:v>
                </c:pt>
                <c:pt idx="905">
                  <c:v>Jul-19</c:v>
                </c:pt>
                <c:pt idx="906">
                  <c:v>Jul-19</c:v>
                </c:pt>
                <c:pt idx="907">
                  <c:v>Jul-19</c:v>
                </c:pt>
                <c:pt idx="908">
                  <c:v>Jul-19</c:v>
                </c:pt>
                <c:pt idx="909">
                  <c:v>Jul-19</c:v>
                </c:pt>
                <c:pt idx="910">
                  <c:v>Jul-19</c:v>
                </c:pt>
                <c:pt idx="911">
                  <c:v>Jul-19</c:v>
                </c:pt>
                <c:pt idx="912">
                  <c:v>Jul-19</c:v>
                </c:pt>
                <c:pt idx="913">
                  <c:v>Jul-19</c:v>
                </c:pt>
                <c:pt idx="914">
                  <c:v>Jul-19</c:v>
                </c:pt>
                <c:pt idx="915">
                  <c:v>Jul-19</c:v>
                </c:pt>
                <c:pt idx="916">
                  <c:v>Jul-19</c:v>
                </c:pt>
                <c:pt idx="917">
                  <c:v>Jul-19</c:v>
                </c:pt>
                <c:pt idx="918">
                  <c:v>Jul-19</c:v>
                </c:pt>
                <c:pt idx="919">
                  <c:v>Aug-19</c:v>
                </c:pt>
                <c:pt idx="920">
                  <c:v>Aug-19</c:v>
                </c:pt>
                <c:pt idx="921">
                  <c:v>Aug-19</c:v>
                </c:pt>
                <c:pt idx="922">
                  <c:v>Aug-19</c:v>
                </c:pt>
                <c:pt idx="923">
                  <c:v>Aug-19</c:v>
                </c:pt>
                <c:pt idx="924">
                  <c:v>Aug-19</c:v>
                </c:pt>
                <c:pt idx="925">
                  <c:v>Aug-19</c:v>
                </c:pt>
                <c:pt idx="926">
                  <c:v>Aug-19</c:v>
                </c:pt>
                <c:pt idx="927">
                  <c:v>Aug-19</c:v>
                </c:pt>
                <c:pt idx="928">
                  <c:v>Aug-19</c:v>
                </c:pt>
                <c:pt idx="929">
                  <c:v>Aug-19</c:v>
                </c:pt>
                <c:pt idx="930">
                  <c:v>Aug-19</c:v>
                </c:pt>
                <c:pt idx="931">
                  <c:v>Aug-19</c:v>
                </c:pt>
                <c:pt idx="932">
                  <c:v>Aug-19</c:v>
                </c:pt>
                <c:pt idx="933">
                  <c:v>Aug-19</c:v>
                </c:pt>
                <c:pt idx="934">
                  <c:v>Aug-19</c:v>
                </c:pt>
                <c:pt idx="935">
                  <c:v>Aug-19</c:v>
                </c:pt>
                <c:pt idx="936">
                  <c:v>Aug-19</c:v>
                </c:pt>
                <c:pt idx="937">
                  <c:v>Aug-19</c:v>
                </c:pt>
                <c:pt idx="938">
                  <c:v>Aug-19</c:v>
                </c:pt>
                <c:pt idx="939">
                  <c:v>Sep-19</c:v>
                </c:pt>
                <c:pt idx="940">
                  <c:v>Sep-19</c:v>
                </c:pt>
                <c:pt idx="941">
                  <c:v>Sep-19</c:v>
                </c:pt>
                <c:pt idx="942">
                  <c:v>Sep-19</c:v>
                </c:pt>
                <c:pt idx="943">
                  <c:v>Sep-19</c:v>
                </c:pt>
                <c:pt idx="944">
                  <c:v>Sep-19</c:v>
                </c:pt>
                <c:pt idx="945">
                  <c:v>Sep-19</c:v>
                </c:pt>
                <c:pt idx="946">
                  <c:v>Sep-19</c:v>
                </c:pt>
                <c:pt idx="947">
                  <c:v>Sep-19</c:v>
                </c:pt>
                <c:pt idx="948">
                  <c:v>Sep-19</c:v>
                </c:pt>
                <c:pt idx="949">
                  <c:v>Sep-19</c:v>
                </c:pt>
                <c:pt idx="950">
                  <c:v>Sep-19</c:v>
                </c:pt>
                <c:pt idx="951">
                  <c:v>Sep-19</c:v>
                </c:pt>
                <c:pt idx="952">
                  <c:v>Sep-19</c:v>
                </c:pt>
                <c:pt idx="953">
                  <c:v>Sep-19</c:v>
                </c:pt>
                <c:pt idx="954">
                  <c:v>Sep-19</c:v>
                </c:pt>
                <c:pt idx="955">
                  <c:v>Sep-19</c:v>
                </c:pt>
                <c:pt idx="956">
                  <c:v>Sep-19</c:v>
                </c:pt>
                <c:pt idx="957">
                  <c:v>Sep-19</c:v>
                </c:pt>
                <c:pt idx="958">
                  <c:v>Oct-19</c:v>
                </c:pt>
                <c:pt idx="959">
                  <c:v>Oct-19</c:v>
                </c:pt>
                <c:pt idx="960">
                  <c:v>Oct-19</c:v>
                </c:pt>
                <c:pt idx="961">
                  <c:v>Oct-19</c:v>
                </c:pt>
                <c:pt idx="962">
                  <c:v>Oct-19</c:v>
                </c:pt>
                <c:pt idx="963">
                  <c:v>Oct-19</c:v>
                </c:pt>
                <c:pt idx="964">
                  <c:v>Oct-19</c:v>
                </c:pt>
                <c:pt idx="965">
                  <c:v>Oct-19</c:v>
                </c:pt>
                <c:pt idx="966">
                  <c:v>Oct-19</c:v>
                </c:pt>
                <c:pt idx="967">
                  <c:v>Oct-19</c:v>
                </c:pt>
                <c:pt idx="968">
                  <c:v>Oct-19</c:v>
                </c:pt>
                <c:pt idx="969">
                  <c:v>Oct-19</c:v>
                </c:pt>
                <c:pt idx="970">
                  <c:v>Oct-19</c:v>
                </c:pt>
                <c:pt idx="971">
                  <c:v>Oct-19</c:v>
                </c:pt>
                <c:pt idx="972">
                  <c:v>Oct-19</c:v>
                </c:pt>
                <c:pt idx="973">
                  <c:v>Oct-19</c:v>
                </c:pt>
                <c:pt idx="974">
                  <c:v>Oct-19</c:v>
                </c:pt>
                <c:pt idx="975">
                  <c:v>Oct-19</c:v>
                </c:pt>
                <c:pt idx="976">
                  <c:v>Oct-19</c:v>
                </c:pt>
                <c:pt idx="977">
                  <c:v>Oct-19</c:v>
                </c:pt>
                <c:pt idx="978">
                  <c:v>Nov-19</c:v>
                </c:pt>
                <c:pt idx="979">
                  <c:v>Nov-19</c:v>
                </c:pt>
                <c:pt idx="980">
                  <c:v>Nov-19</c:v>
                </c:pt>
                <c:pt idx="981">
                  <c:v>Nov-19</c:v>
                </c:pt>
                <c:pt idx="982">
                  <c:v>Nov-19</c:v>
                </c:pt>
                <c:pt idx="983">
                  <c:v>Nov-19</c:v>
                </c:pt>
                <c:pt idx="984">
                  <c:v>Nov-19</c:v>
                </c:pt>
                <c:pt idx="985">
                  <c:v>Nov-19</c:v>
                </c:pt>
                <c:pt idx="986">
                  <c:v>Nov-19</c:v>
                </c:pt>
                <c:pt idx="987">
                  <c:v>Nov-19</c:v>
                </c:pt>
              </c:strCache>
            </c:strRef>
          </c:cat>
          <c:val>
            <c:numRef>
              <c:f>Sheet3!$B$2:$B$988</c:f>
              <c:numCache>
                <c:formatCode>General</c:formatCode>
                <c:ptCount val="987"/>
                <c:pt idx="0">
                  <c:v>207.6</c:v>
                </c:pt>
                <c:pt idx="1">
                  <c:v>201.55</c:v>
                </c:pt>
                <c:pt idx="2">
                  <c:v>200.95</c:v>
                </c:pt>
                <c:pt idx="3">
                  <c:v>212.75</c:v>
                </c:pt>
                <c:pt idx="4">
                  <c:v>209.75</c:v>
                </c:pt>
                <c:pt idx="5">
                  <c:v>214.85</c:v>
                </c:pt>
                <c:pt idx="6">
                  <c:v>215.3</c:v>
                </c:pt>
                <c:pt idx="7">
                  <c:v>216.15</c:v>
                </c:pt>
                <c:pt idx="8">
                  <c:v>212.6</c:v>
                </c:pt>
                <c:pt idx="9">
                  <c:v>221.55</c:v>
                </c:pt>
                <c:pt idx="10">
                  <c:v>224.4</c:v>
                </c:pt>
                <c:pt idx="11">
                  <c:v>219.6</c:v>
                </c:pt>
                <c:pt idx="12">
                  <c:v>225.15</c:v>
                </c:pt>
                <c:pt idx="13">
                  <c:v>222.6</c:v>
                </c:pt>
                <c:pt idx="14">
                  <c:v>223.75</c:v>
                </c:pt>
                <c:pt idx="15">
                  <c:v>215.8</c:v>
                </c:pt>
                <c:pt idx="16">
                  <c:v>206.65</c:v>
                </c:pt>
                <c:pt idx="17">
                  <c:v>207.85</c:v>
                </c:pt>
                <c:pt idx="18">
                  <c:v>201.45</c:v>
                </c:pt>
                <c:pt idx="19">
                  <c:v>205.9</c:v>
                </c:pt>
                <c:pt idx="20">
                  <c:v>203.3</c:v>
                </c:pt>
                <c:pt idx="21">
                  <c:v>206.65</c:v>
                </c:pt>
                <c:pt idx="22">
                  <c:v>214.7</c:v>
                </c:pt>
                <c:pt idx="23">
                  <c:v>213.1</c:v>
                </c:pt>
                <c:pt idx="24">
                  <c:v>220.2</c:v>
                </c:pt>
                <c:pt idx="25">
                  <c:v>220.55</c:v>
                </c:pt>
                <c:pt idx="26">
                  <c:v>221.35</c:v>
                </c:pt>
                <c:pt idx="27">
                  <c:v>222.55</c:v>
                </c:pt>
                <c:pt idx="28">
                  <c:v>222.05</c:v>
                </c:pt>
                <c:pt idx="29">
                  <c:v>216.6</c:v>
                </c:pt>
                <c:pt idx="30">
                  <c:v>214.6</c:v>
                </c:pt>
                <c:pt idx="31">
                  <c:v>215.15</c:v>
                </c:pt>
                <c:pt idx="32">
                  <c:v>217.85</c:v>
                </c:pt>
                <c:pt idx="33">
                  <c:v>211.2</c:v>
                </c:pt>
                <c:pt idx="34">
                  <c:v>219.8</c:v>
                </c:pt>
                <c:pt idx="35">
                  <c:v>231.95</c:v>
                </c:pt>
                <c:pt idx="36">
                  <c:v>218.65</c:v>
                </c:pt>
                <c:pt idx="37">
                  <c:v>232.85</c:v>
                </c:pt>
                <c:pt idx="38">
                  <c:v>233.95</c:v>
                </c:pt>
                <c:pt idx="39">
                  <c:v>230.95</c:v>
                </c:pt>
                <c:pt idx="40">
                  <c:v>222.8</c:v>
                </c:pt>
                <c:pt idx="41">
                  <c:v>214.1</c:v>
                </c:pt>
                <c:pt idx="42">
                  <c:v>204.05</c:v>
                </c:pt>
                <c:pt idx="43">
                  <c:v>181.55</c:v>
                </c:pt>
                <c:pt idx="44">
                  <c:v>205.35</c:v>
                </c:pt>
                <c:pt idx="45">
                  <c:v>201.05</c:v>
                </c:pt>
                <c:pt idx="46">
                  <c:v>201.95</c:v>
                </c:pt>
                <c:pt idx="47">
                  <c:v>202.3</c:v>
                </c:pt>
                <c:pt idx="48">
                  <c:v>195.25</c:v>
                </c:pt>
                <c:pt idx="49">
                  <c:v>194.15</c:v>
                </c:pt>
                <c:pt idx="50">
                  <c:v>192.6</c:v>
                </c:pt>
                <c:pt idx="51">
                  <c:v>201.8</c:v>
                </c:pt>
                <c:pt idx="52">
                  <c:v>202.95</c:v>
                </c:pt>
                <c:pt idx="53">
                  <c:v>197.4</c:v>
                </c:pt>
                <c:pt idx="54">
                  <c:v>186.85</c:v>
                </c:pt>
                <c:pt idx="55">
                  <c:v>189.55</c:v>
                </c:pt>
                <c:pt idx="56">
                  <c:v>189.8</c:v>
                </c:pt>
                <c:pt idx="57">
                  <c:v>185.5</c:v>
                </c:pt>
                <c:pt idx="58">
                  <c:v>179.9</c:v>
                </c:pt>
                <c:pt idx="59">
                  <c:v>176.5</c:v>
                </c:pt>
                <c:pt idx="60">
                  <c:v>162.25</c:v>
                </c:pt>
                <c:pt idx="61">
                  <c:v>164.4</c:v>
                </c:pt>
                <c:pt idx="62">
                  <c:v>181</c:v>
                </c:pt>
                <c:pt idx="63">
                  <c:v>171.15</c:v>
                </c:pt>
                <c:pt idx="64">
                  <c:v>168.2</c:v>
                </c:pt>
                <c:pt idx="65">
                  <c:v>173.85</c:v>
                </c:pt>
                <c:pt idx="66">
                  <c:v>170.7</c:v>
                </c:pt>
                <c:pt idx="67">
                  <c:v>166.25</c:v>
                </c:pt>
                <c:pt idx="68">
                  <c:v>165.85</c:v>
                </c:pt>
                <c:pt idx="69">
                  <c:v>158.15</c:v>
                </c:pt>
                <c:pt idx="70">
                  <c:v>155.65</c:v>
                </c:pt>
                <c:pt idx="71">
                  <c:v>153.75</c:v>
                </c:pt>
                <c:pt idx="72">
                  <c:v>147.80000000000001</c:v>
                </c:pt>
                <c:pt idx="73">
                  <c:v>157.25</c:v>
                </c:pt>
                <c:pt idx="74">
                  <c:v>168.45</c:v>
                </c:pt>
                <c:pt idx="75">
                  <c:v>175.95</c:v>
                </c:pt>
                <c:pt idx="76">
                  <c:v>179.8</c:v>
                </c:pt>
                <c:pt idx="77">
                  <c:v>186.1</c:v>
                </c:pt>
                <c:pt idx="78">
                  <c:v>182.8</c:v>
                </c:pt>
                <c:pt idx="79">
                  <c:v>188.95</c:v>
                </c:pt>
                <c:pt idx="80">
                  <c:v>193.35</c:v>
                </c:pt>
                <c:pt idx="81">
                  <c:v>202.7</c:v>
                </c:pt>
                <c:pt idx="82">
                  <c:v>198.65</c:v>
                </c:pt>
                <c:pt idx="83">
                  <c:v>192.6</c:v>
                </c:pt>
                <c:pt idx="84">
                  <c:v>189.35</c:v>
                </c:pt>
                <c:pt idx="85">
                  <c:v>199.05</c:v>
                </c:pt>
                <c:pt idx="86">
                  <c:v>201.7</c:v>
                </c:pt>
                <c:pt idx="87">
                  <c:v>195.05</c:v>
                </c:pt>
                <c:pt idx="88">
                  <c:v>192.95</c:v>
                </c:pt>
                <c:pt idx="89">
                  <c:v>190.3</c:v>
                </c:pt>
                <c:pt idx="90">
                  <c:v>191.05</c:v>
                </c:pt>
                <c:pt idx="91">
                  <c:v>196.4</c:v>
                </c:pt>
                <c:pt idx="92">
                  <c:v>195.15</c:v>
                </c:pt>
                <c:pt idx="93">
                  <c:v>197.35</c:v>
                </c:pt>
                <c:pt idx="94">
                  <c:v>197.4</c:v>
                </c:pt>
                <c:pt idx="95">
                  <c:v>188.75</c:v>
                </c:pt>
                <c:pt idx="96">
                  <c:v>190.55</c:v>
                </c:pt>
                <c:pt idx="97">
                  <c:v>189.25</c:v>
                </c:pt>
                <c:pt idx="98">
                  <c:v>186.25</c:v>
                </c:pt>
                <c:pt idx="99">
                  <c:v>187.3</c:v>
                </c:pt>
                <c:pt idx="100">
                  <c:v>190.3</c:v>
                </c:pt>
                <c:pt idx="101">
                  <c:v>193.65</c:v>
                </c:pt>
                <c:pt idx="102">
                  <c:v>212.3</c:v>
                </c:pt>
                <c:pt idx="103">
                  <c:v>209.45</c:v>
                </c:pt>
                <c:pt idx="104">
                  <c:v>210.1</c:v>
                </c:pt>
                <c:pt idx="105">
                  <c:v>208.4</c:v>
                </c:pt>
                <c:pt idx="106">
                  <c:v>215.8</c:v>
                </c:pt>
                <c:pt idx="107">
                  <c:v>226.45</c:v>
                </c:pt>
                <c:pt idx="108">
                  <c:v>225.2</c:v>
                </c:pt>
                <c:pt idx="109">
                  <c:v>224.5</c:v>
                </c:pt>
                <c:pt idx="110">
                  <c:v>234.3</c:v>
                </c:pt>
                <c:pt idx="111">
                  <c:v>243.6</c:v>
                </c:pt>
                <c:pt idx="112">
                  <c:v>236.5</c:v>
                </c:pt>
                <c:pt idx="113">
                  <c:v>240.9</c:v>
                </c:pt>
                <c:pt idx="114">
                  <c:v>238.35</c:v>
                </c:pt>
                <c:pt idx="115">
                  <c:v>239.45</c:v>
                </c:pt>
                <c:pt idx="116">
                  <c:v>238.25</c:v>
                </c:pt>
                <c:pt idx="117">
                  <c:v>234.65</c:v>
                </c:pt>
                <c:pt idx="118">
                  <c:v>227.3</c:v>
                </c:pt>
                <c:pt idx="119">
                  <c:v>232.55</c:v>
                </c:pt>
                <c:pt idx="120">
                  <c:v>233.65</c:v>
                </c:pt>
                <c:pt idx="121">
                  <c:v>232.05</c:v>
                </c:pt>
                <c:pt idx="122">
                  <c:v>231.85</c:v>
                </c:pt>
                <c:pt idx="123">
                  <c:v>231.7</c:v>
                </c:pt>
                <c:pt idx="124">
                  <c:v>228.3</c:v>
                </c:pt>
                <c:pt idx="125">
                  <c:v>221.6</c:v>
                </c:pt>
                <c:pt idx="126">
                  <c:v>222.75</c:v>
                </c:pt>
                <c:pt idx="127">
                  <c:v>217.85</c:v>
                </c:pt>
                <c:pt idx="128">
                  <c:v>216.2</c:v>
                </c:pt>
                <c:pt idx="129">
                  <c:v>215.25</c:v>
                </c:pt>
                <c:pt idx="130">
                  <c:v>224.75</c:v>
                </c:pt>
                <c:pt idx="131">
                  <c:v>222.75</c:v>
                </c:pt>
                <c:pt idx="132">
                  <c:v>220.3</c:v>
                </c:pt>
                <c:pt idx="133">
                  <c:v>220.95</c:v>
                </c:pt>
                <c:pt idx="134">
                  <c:v>222.05</c:v>
                </c:pt>
                <c:pt idx="135">
                  <c:v>222.2</c:v>
                </c:pt>
                <c:pt idx="136">
                  <c:v>222.35</c:v>
                </c:pt>
                <c:pt idx="137">
                  <c:v>232.9</c:v>
                </c:pt>
                <c:pt idx="138">
                  <c:v>230.15</c:v>
                </c:pt>
                <c:pt idx="139">
                  <c:v>229.9</c:v>
                </c:pt>
                <c:pt idx="140">
                  <c:v>231.45</c:v>
                </c:pt>
                <c:pt idx="141">
                  <c:v>229.85</c:v>
                </c:pt>
                <c:pt idx="142">
                  <c:v>227.05</c:v>
                </c:pt>
                <c:pt idx="143">
                  <c:v>226.7</c:v>
                </c:pt>
                <c:pt idx="144">
                  <c:v>229.1</c:v>
                </c:pt>
                <c:pt idx="145">
                  <c:v>228.8</c:v>
                </c:pt>
                <c:pt idx="146">
                  <c:v>227.25</c:v>
                </c:pt>
                <c:pt idx="147">
                  <c:v>231.55</c:v>
                </c:pt>
                <c:pt idx="148">
                  <c:v>235.05</c:v>
                </c:pt>
                <c:pt idx="149">
                  <c:v>234.55</c:v>
                </c:pt>
                <c:pt idx="150">
                  <c:v>223.85</c:v>
                </c:pt>
                <c:pt idx="151">
                  <c:v>226.4</c:v>
                </c:pt>
                <c:pt idx="152">
                  <c:v>226.5</c:v>
                </c:pt>
                <c:pt idx="153">
                  <c:v>229.85</c:v>
                </c:pt>
                <c:pt idx="154">
                  <c:v>229.7</c:v>
                </c:pt>
                <c:pt idx="155">
                  <c:v>231.85</c:v>
                </c:pt>
                <c:pt idx="156">
                  <c:v>234.2</c:v>
                </c:pt>
                <c:pt idx="157">
                  <c:v>251.55</c:v>
                </c:pt>
                <c:pt idx="158">
                  <c:v>253.35</c:v>
                </c:pt>
                <c:pt idx="159">
                  <c:v>261.45</c:v>
                </c:pt>
                <c:pt idx="160">
                  <c:v>264.7</c:v>
                </c:pt>
                <c:pt idx="161">
                  <c:v>271.5</c:v>
                </c:pt>
                <c:pt idx="162">
                  <c:v>271.5</c:v>
                </c:pt>
                <c:pt idx="163">
                  <c:v>271.14999999999998</c:v>
                </c:pt>
                <c:pt idx="164">
                  <c:v>275.75</c:v>
                </c:pt>
                <c:pt idx="165">
                  <c:v>271.95</c:v>
                </c:pt>
                <c:pt idx="166">
                  <c:v>276.3</c:v>
                </c:pt>
                <c:pt idx="167">
                  <c:v>278.05</c:v>
                </c:pt>
                <c:pt idx="168">
                  <c:v>281.75</c:v>
                </c:pt>
                <c:pt idx="169">
                  <c:v>287.89999999999998</c:v>
                </c:pt>
                <c:pt idx="170">
                  <c:v>286.14999999999998</c:v>
                </c:pt>
                <c:pt idx="171">
                  <c:v>275.45</c:v>
                </c:pt>
                <c:pt idx="172">
                  <c:v>270.75</c:v>
                </c:pt>
                <c:pt idx="173">
                  <c:v>268.75</c:v>
                </c:pt>
                <c:pt idx="174">
                  <c:v>272.25</c:v>
                </c:pt>
                <c:pt idx="175">
                  <c:v>270.85000000000002</c:v>
                </c:pt>
                <c:pt idx="176">
                  <c:v>258.55</c:v>
                </c:pt>
                <c:pt idx="177">
                  <c:v>264.85000000000002</c:v>
                </c:pt>
                <c:pt idx="178">
                  <c:v>254.65</c:v>
                </c:pt>
                <c:pt idx="179">
                  <c:v>259.95</c:v>
                </c:pt>
                <c:pt idx="180">
                  <c:v>265.45</c:v>
                </c:pt>
                <c:pt idx="181">
                  <c:v>259.39999999999998</c:v>
                </c:pt>
                <c:pt idx="182">
                  <c:v>259.55</c:v>
                </c:pt>
                <c:pt idx="183">
                  <c:v>269.39999999999998</c:v>
                </c:pt>
                <c:pt idx="184">
                  <c:v>269.85000000000002</c:v>
                </c:pt>
                <c:pt idx="185">
                  <c:v>267.55</c:v>
                </c:pt>
                <c:pt idx="186">
                  <c:v>269.39999999999998</c:v>
                </c:pt>
                <c:pt idx="187">
                  <c:v>271.10000000000002</c:v>
                </c:pt>
                <c:pt idx="188">
                  <c:v>268.85000000000002</c:v>
                </c:pt>
                <c:pt idx="189">
                  <c:v>262.55</c:v>
                </c:pt>
                <c:pt idx="190">
                  <c:v>266.55</c:v>
                </c:pt>
                <c:pt idx="191">
                  <c:v>263.35000000000002</c:v>
                </c:pt>
                <c:pt idx="192">
                  <c:v>260.39999999999998</c:v>
                </c:pt>
                <c:pt idx="193">
                  <c:v>260.10000000000002</c:v>
                </c:pt>
                <c:pt idx="194">
                  <c:v>257.45</c:v>
                </c:pt>
                <c:pt idx="195">
                  <c:v>265.64999999999998</c:v>
                </c:pt>
                <c:pt idx="196">
                  <c:v>259.89999999999998</c:v>
                </c:pt>
                <c:pt idx="197">
                  <c:v>258.64999999999998</c:v>
                </c:pt>
                <c:pt idx="198">
                  <c:v>254.9</c:v>
                </c:pt>
                <c:pt idx="199">
                  <c:v>256.45</c:v>
                </c:pt>
                <c:pt idx="200">
                  <c:v>265.35000000000002</c:v>
                </c:pt>
                <c:pt idx="201">
                  <c:v>263.3</c:v>
                </c:pt>
                <c:pt idx="202">
                  <c:v>260.55</c:v>
                </c:pt>
                <c:pt idx="203">
                  <c:v>259.14999999999998</c:v>
                </c:pt>
                <c:pt idx="204">
                  <c:v>263.35000000000002</c:v>
                </c:pt>
                <c:pt idx="205">
                  <c:v>259.89999999999998</c:v>
                </c:pt>
                <c:pt idx="206">
                  <c:v>266.64999999999998</c:v>
                </c:pt>
                <c:pt idx="207">
                  <c:v>271.39999999999998</c:v>
                </c:pt>
                <c:pt idx="208">
                  <c:v>266.8</c:v>
                </c:pt>
                <c:pt idx="209">
                  <c:v>268.75</c:v>
                </c:pt>
                <c:pt idx="210">
                  <c:v>268.85000000000002</c:v>
                </c:pt>
                <c:pt idx="211">
                  <c:v>266.64999999999998</c:v>
                </c:pt>
                <c:pt idx="212">
                  <c:v>272.14999999999998</c:v>
                </c:pt>
                <c:pt idx="213">
                  <c:v>270.95</c:v>
                </c:pt>
                <c:pt idx="214">
                  <c:v>273.8</c:v>
                </c:pt>
                <c:pt idx="215">
                  <c:v>263.45</c:v>
                </c:pt>
                <c:pt idx="216">
                  <c:v>268.60000000000002</c:v>
                </c:pt>
                <c:pt idx="217">
                  <c:v>278.8</c:v>
                </c:pt>
                <c:pt idx="218">
                  <c:v>288.35000000000002</c:v>
                </c:pt>
                <c:pt idx="219">
                  <c:v>287.35000000000002</c:v>
                </c:pt>
                <c:pt idx="220">
                  <c:v>284.25</c:v>
                </c:pt>
                <c:pt idx="221">
                  <c:v>277.3</c:v>
                </c:pt>
                <c:pt idx="222">
                  <c:v>276.45</c:v>
                </c:pt>
                <c:pt idx="223">
                  <c:v>269.85000000000002</c:v>
                </c:pt>
                <c:pt idx="224">
                  <c:v>274.64999999999998</c:v>
                </c:pt>
                <c:pt idx="225">
                  <c:v>272.3</c:v>
                </c:pt>
                <c:pt idx="226">
                  <c:v>273.25</c:v>
                </c:pt>
                <c:pt idx="227">
                  <c:v>273.05</c:v>
                </c:pt>
                <c:pt idx="228">
                  <c:v>269.05</c:v>
                </c:pt>
                <c:pt idx="229">
                  <c:v>271.05</c:v>
                </c:pt>
                <c:pt idx="230">
                  <c:v>272.75</c:v>
                </c:pt>
                <c:pt idx="231">
                  <c:v>278.14999999999998</c:v>
                </c:pt>
                <c:pt idx="232">
                  <c:v>273.8</c:v>
                </c:pt>
                <c:pt idx="233">
                  <c:v>281.45</c:v>
                </c:pt>
                <c:pt idx="234">
                  <c:v>285.89999999999998</c:v>
                </c:pt>
                <c:pt idx="235">
                  <c:v>281.7</c:v>
                </c:pt>
                <c:pt idx="236">
                  <c:v>293.10000000000002</c:v>
                </c:pt>
                <c:pt idx="237">
                  <c:v>295.14999999999998</c:v>
                </c:pt>
                <c:pt idx="238">
                  <c:v>297.14999999999998</c:v>
                </c:pt>
                <c:pt idx="239">
                  <c:v>280.95</c:v>
                </c:pt>
                <c:pt idx="240">
                  <c:v>288</c:v>
                </c:pt>
                <c:pt idx="241">
                  <c:v>284</c:v>
                </c:pt>
                <c:pt idx="242">
                  <c:v>278.05</c:v>
                </c:pt>
                <c:pt idx="243">
                  <c:v>287.64999999999998</c:v>
                </c:pt>
                <c:pt idx="244">
                  <c:v>272.55</c:v>
                </c:pt>
                <c:pt idx="245">
                  <c:v>265</c:v>
                </c:pt>
                <c:pt idx="246">
                  <c:v>266.7</c:v>
                </c:pt>
                <c:pt idx="247">
                  <c:v>266.14999999999998</c:v>
                </c:pt>
                <c:pt idx="248">
                  <c:v>259.10000000000002</c:v>
                </c:pt>
                <c:pt idx="249">
                  <c:v>268.75</c:v>
                </c:pt>
                <c:pt idx="250">
                  <c:v>273.3</c:v>
                </c:pt>
                <c:pt idx="251">
                  <c:v>275.64999999999998</c:v>
                </c:pt>
                <c:pt idx="252">
                  <c:v>278.25</c:v>
                </c:pt>
                <c:pt idx="253">
                  <c:v>281.8</c:v>
                </c:pt>
                <c:pt idx="254">
                  <c:v>283.60000000000002</c:v>
                </c:pt>
                <c:pt idx="255">
                  <c:v>283.8</c:v>
                </c:pt>
                <c:pt idx="256">
                  <c:v>280.2</c:v>
                </c:pt>
                <c:pt idx="257">
                  <c:v>281.55</c:v>
                </c:pt>
                <c:pt idx="258">
                  <c:v>287.55</c:v>
                </c:pt>
                <c:pt idx="259">
                  <c:v>290.25</c:v>
                </c:pt>
                <c:pt idx="260">
                  <c:v>293.8</c:v>
                </c:pt>
                <c:pt idx="261">
                  <c:v>292</c:v>
                </c:pt>
                <c:pt idx="262">
                  <c:v>302.45</c:v>
                </c:pt>
                <c:pt idx="263">
                  <c:v>304.60000000000002</c:v>
                </c:pt>
                <c:pt idx="264">
                  <c:v>301.89999999999998</c:v>
                </c:pt>
                <c:pt idx="265">
                  <c:v>293.35000000000002</c:v>
                </c:pt>
                <c:pt idx="266">
                  <c:v>291.5</c:v>
                </c:pt>
                <c:pt idx="267">
                  <c:v>286.89999999999998</c:v>
                </c:pt>
                <c:pt idx="268">
                  <c:v>290.3</c:v>
                </c:pt>
                <c:pt idx="269">
                  <c:v>290.95</c:v>
                </c:pt>
                <c:pt idx="270">
                  <c:v>286.25</c:v>
                </c:pt>
                <c:pt idx="271">
                  <c:v>279.05</c:v>
                </c:pt>
                <c:pt idx="272">
                  <c:v>276.10000000000002</c:v>
                </c:pt>
                <c:pt idx="273">
                  <c:v>270.55</c:v>
                </c:pt>
                <c:pt idx="274">
                  <c:v>276.14999999999998</c:v>
                </c:pt>
                <c:pt idx="275">
                  <c:v>285.05</c:v>
                </c:pt>
                <c:pt idx="276">
                  <c:v>297.25</c:v>
                </c:pt>
                <c:pt idx="277">
                  <c:v>294.35000000000002</c:v>
                </c:pt>
                <c:pt idx="278">
                  <c:v>299.64999999999998</c:v>
                </c:pt>
                <c:pt idx="279">
                  <c:v>298.45</c:v>
                </c:pt>
                <c:pt idx="280">
                  <c:v>299.75</c:v>
                </c:pt>
                <c:pt idx="281">
                  <c:v>299.45</c:v>
                </c:pt>
                <c:pt idx="282">
                  <c:v>297.45</c:v>
                </c:pt>
                <c:pt idx="283">
                  <c:v>298.39999999999998</c:v>
                </c:pt>
                <c:pt idx="284">
                  <c:v>297.3</c:v>
                </c:pt>
                <c:pt idx="285">
                  <c:v>334.2</c:v>
                </c:pt>
                <c:pt idx="286">
                  <c:v>326.2</c:v>
                </c:pt>
                <c:pt idx="287">
                  <c:v>328.55</c:v>
                </c:pt>
                <c:pt idx="288">
                  <c:v>333.25</c:v>
                </c:pt>
                <c:pt idx="289">
                  <c:v>329.8</c:v>
                </c:pt>
                <c:pt idx="290">
                  <c:v>342.5</c:v>
                </c:pt>
                <c:pt idx="291">
                  <c:v>343.05</c:v>
                </c:pt>
                <c:pt idx="292">
                  <c:v>332.75</c:v>
                </c:pt>
                <c:pt idx="293">
                  <c:v>341.25</c:v>
                </c:pt>
                <c:pt idx="294">
                  <c:v>335.6</c:v>
                </c:pt>
                <c:pt idx="295">
                  <c:v>339.3</c:v>
                </c:pt>
                <c:pt idx="296">
                  <c:v>334.85</c:v>
                </c:pt>
                <c:pt idx="297">
                  <c:v>338.25</c:v>
                </c:pt>
                <c:pt idx="298">
                  <c:v>335</c:v>
                </c:pt>
                <c:pt idx="299">
                  <c:v>343.6</c:v>
                </c:pt>
                <c:pt idx="300">
                  <c:v>351.85</c:v>
                </c:pt>
                <c:pt idx="301">
                  <c:v>366.75</c:v>
                </c:pt>
                <c:pt idx="302">
                  <c:v>366.9</c:v>
                </c:pt>
                <c:pt idx="303">
                  <c:v>359.8</c:v>
                </c:pt>
                <c:pt idx="304">
                  <c:v>370.1</c:v>
                </c:pt>
                <c:pt idx="305">
                  <c:v>376.9</c:v>
                </c:pt>
                <c:pt idx="306">
                  <c:v>379.8</c:v>
                </c:pt>
                <c:pt idx="307">
                  <c:v>376.6</c:v>
                </c:pt>
                <c:pt idx="308">
                  <c:v>368.85</c:v>
                </c:pt>
                <c:pt idx="309">
                  <c:v>362</c:v>
                </c:pt>
                <c:pt idx="310">
                  <c:v>364.85</c:v>
                </c:pt>
                <c:pt idx="311">
                  <c:v>364.65</c:v>
                </c:pt>
                <c:pt idx="312">
                  <c:v>362.05</c:v>
                </c:pt>
                <c:pt idx="313">
                  <c:v>358.95</c:v>
                </c:pt>
                <c:pt idx="314">
                  <c:v>358.85</c:v>
                </c:pt>
                <c:pt idx="315">
                  <c:v>356.2</c:v>
                </c:pt>
                <c:pt idx="316">
                  <c:v>348.2</c:v>
                </c:pt>
                <c:pt idx="317">
                  <c:v>351.8</c:v>
                </c:pt>
                <c:pt idx="318">
                  <c:v>356.35</c:v>
                </c:pt>
                <c:pt idx="319">
                  <c:v>345.9</c:v>
                </c:pt>
                <c:pt idx="320">
                  <c:v>349.5</c:v>
                </c:pt>
                <c:pt idx="321">
                  <c:v>345</c:v>
                </c:pt>
                <c:pt idx="322">
                  <c:v>348.7</c:v>
                </c:pt>
                <c:pt idx="323">
                  <c:v>356.85</c:v>
                </c:pt>
                <c:pt idx="324">
                  <c:v>360.85</c:v>
                </c:pt>
                <c:pt idx="325">
                  <c:v>363.75</c:v>
                </c:pt>
                <c:pt idx="326">
                  <c:v>364.1</c:v>
                </c:pt>
                <c:pt idx="327">
                  <c:v>363.85</c:v>
                </c:pt>
                <c:pt idx="328">
                  <c:v>358.65</c:v>
                </c:pt>
                <c:pt idx="329">
                  <c:v>360.15</c:v>
                </c:pt>
                <c:pt idx="330">
                  <c:v>360.4</c:v>
                </c:pt>
                <c:pt idx="331">
                  <c:v>362.2</c:v>
                </c:pt>
                <c:pt idx="332">
                  <c:v>353.95</c:v>
                </c:pt>
                <c:pt idx="333">
                  <c:v>350.05</c:v>
                </c:pt>
                <c:pt idx="334">
                  <c:v>346.9</c:v>
                </c:pt>
                <c:pt idx="335">
                  <c:v>341.55</c:v>
                </c:pt>
                <c:pt idx="336">
                  <c:v>340.85</c:v>
                </c:pt>
                <c:pt idx="337">
                  <c:v>343.25</c:v>
                </c:pt>
                <c:pt idx="338">
                  <c:v>337.3</c:v>
                </c:pt>
                <c:pt idx="339">
                  <c:v>343.5</c:v>
                </c:pt>
                <c:pt idx="340">
                  <c:v>342.5</c:v>
                </c:pt>
                <c:pt idx="341">
                  <c:v>357.5</c:v>
                </c:pt>
                <c:pt idx="342">
                  <c:v>349.55</c:v>
                </c:pt>
                <c:pt idx="343">
                  <c:v>340.45</c:v>
                </c:pt>
                <c:pt idx="344">
                  <c:v>339.8</c:v>
                </c:pt>
                <c:pt idx="345">
                  <c:v>344.6</c:v>
                </c:pt>
                <c:pt idx="346">
                  <c:v>337.8</c:v>
                </c:pt>
                <c:pt idx="347">
                  <c:v>340</c:v>
                </c:pt>
                <c:pt idx="348">
                  <c:v>351</c:v>
                </c:pt>
                <c:pt idx="349">
                  <c:v>344.1</c:v>
                </c:pt>
                <c:pt idx="350">
                  <c:v>344.3</c:v>
                </c:pt>
                <c:pt idx="351">
                  <c:v>342.95</c:v>
                </c:pt>
                <c:pt idx="352">
                  <c:v>342.85</c:v>
                </c:pt>
                <c:pt idx="353">
                  <c:v>361.45</c:v>
                </c:pt>
                <c:pt idx="354">
                  <c:v>359.35</c:v>
                </c:pt>
                <c:pt idx="355">
                  <c:v>347.9</c:v>
                </c:pt>
                <c:pt idx="356">
                  <c:v>342.85</c:v>
                </c:pt>
                <c:pt idx="357">
                  <c:v>338.6</c:v>
                </c:pt>
                <c:pt idx="358">
                  <c:v>343.85</c:v>
                </c:pt>
                <c:pt idx="359">
                  <c:v>341.8</c:v>
                </c:pt>
                <c:pt idx="360">
                  <c:v>337.05</c:v>
                </c:pt>
                <c:pt idx="361">
                  <c:v>340.9</c:v>
                </c:pt>
                <c:pt idx="362">
                  <c:v>341</c:v>
                </c:pt>
                <c:pt idx="363">
                  <c:v>339.85</c:v>
                </c:pt>
                <c:pt idx="364">
                  <c:v>340.6</c:v>
                </c:pt>
                <c:pt idx="365">
                  <c:v>347.45</c:v>
                </c:pt>
                <c:pt idx="366">
                  <c:v>348.15</c:v>
                </c:pt>
                <c:pt idx="367">
                  <c:v>350.8</c:v>
                </c:pt>
                <c:pt idx="368">
                  <c:v>356.25</c:v>
                </c:pt>
                <c:pt idx="369">
                  <c:v>358.1</c:v>
                </c:pt>
                <c:pt idx="370">
                  <c:v>348.75</c:v>
                </c:pt>
                <c:pt idx="371">
                  <c:v>343.25</c:v>
                </c:pt>
                <c:pt idx="372">
                  <c:v>326.60000000000002</c:v>
                </c:pt>
                <c:pt idx="373">
                  <c:v>329.4</c:v>
                </c:pt>
                <c:pt idx="374">
                  <c:v>318.64999999999998</c:v>
                </c:pt>
                <c:pt idx="375">
                  <c:v>337.45</c:v>
                </c:pt>
                <c:pt idx="376">
                  <c:v>357</c:v>
                </c:pt>
                <c:pt idx="377">
                  <c:v>348</c:v>
                </c:pt>
                <c:pt idx="378">
                  <c:v>337.4</c:v>
                </c:pt>
                <c:pt idx="379">
                  <c:v>337.9</c:v>
                </c:pt>
                <c:pt idx="380">
                  <c:v>336.3</c:v>
                </c:pt>
                <c:pt idx="381">
                  <c:v>331.75</c:v>
                </c:pt>
                <c:pt idx="382">
                  <c:v>324.85000000000002</c:v>
                </c:pt>
                <c:pt idx="383">
                  <c:v>323.39999999999998</c:v>
                </c:pt>
                <c:pt idx="384">
                  <c:v>325.60000000000002</c:v>
                </c:pt>
                <c:pt idx="385">
                  <c:v>340.3</c:v>
                </c:pt>
                <c:pt idx="386">
                  <c:v>341.05</c:v>
                </c:pt>
                <c:pt idx="387">
                  <c:v>336</c:v>
                </c:pt>
                <c:pt idx="388">
                  <c:v>334.25</c:v>
                </c:pt>
                <c:pt idx="389">
                  <c:v>333.75</c:v>
                </c:pt>
                <c:pt idx="390">
                  <c:v>335.35</c:v>
                </c:pt>
                <c:pt idx="391">
                  <c:v>344.75</c:v>
                </c:pt>
                <c:pt idx="392">
                  <c:v>345.3</c:v>
                </c:pt>
                <c:pt idx="393">
                  <c:v>342.45</c:v>
                </c:pt>
                <c:pt idx="394">
                  <c:v>344</c:v>
                </c:pt>
                <c:pt idx="395">
                  <c:v>344.65</c:v>
                </c:pt>
                <c:pt idx="396">
                  <c:v>352.6</c:v>
                </c:pt>
                <c:pt idx="397">
                  <c:v>332.3</c:v>
                </c:pt>
                <c:pt idx="398">
                  <c:v>339.85</c:v>
                </c:pt>
                <c:pt idx="399">
                  <c:v>335.95</c:v>
                </c:pt>
                <c:pt idx="400">
                  <c:v>340.3</c:v>
                </c:pt>
                <c:pt idx="401">
                  <c:v>339.85</c:v>
                </c:pt>
                <c:pt idx="402">
                  <c:v>347.6</c:v>
                </c:pt>
                <c:pt idx="403">
                  <c:v>360.4</c:v>
                </c:pt>
                <c:pt idx="404">
                  <c:v>359.1</c:v>
                </c:pt>
                <c:pt idx="405">
                  <c:v>365.1</c:v>
                </c:pt>
                <c:pt idx="406">
                  <c:v>360.25</c:v>
                </c:pt>
                <c:pt idx="407">
                  <c:v>379.85</c:v>
                </c:pt>
                <c:pt idx="408">
                  <c:v>375.55</c:v>
                </c:pt>
                <c:pt idx="409">
                  <c:v>376.7</c:v>
                </c:pt>
                <c:pt idx="410">
                  <c:v>378.75</c:v>
                </c:pt>
                <c:pt idx="411">
                  <c:v>377.05</c:v>
                </c:pt>
                <c:pt idx="412">
                  <c:v>369.35</c:v>
                </c:pt>
                <c:pt idx="413">
                  <c:v>376.9</c:v>
                </c:pt>
                <c:pt idx="414">
                  <c:v>371.05</c:v>
                </c:pt>
                <c:pt idx="415">
                  <c:v>369.3</c:v>
                </c:pt>
                <c:pt idx="416">
                  <c:v>370.4</c:v>
                </c:pt>
                <c:pt idx="417">
                  <c:v>366.15</c:v>
                </c:pt>
                <c:pt idx="418">
                  <c:v>364.45</c:v>
                </c:pt>
                <c:pt idx="419">
                  <c:v>359.6</c:v>
                </c:pt>
                <c:pt idx="420">
                  <c:v>358.45</c:v>
                </c:pt>
                <c:pt idx="421">
                  <c:v>354.65</c:v>
                </c:pt>
                <c:pt idx="422">
                  <c:v>349.2</c:v>
                </c:pt>
                <c:pt idx="423">
                  <c:v>342.2</c:v>
                </c:pt>
                <c:pt idx="424">
                  <c:v>333.65</c:v>
                </c:pt>
                <c:pt idx="425">
                  <c:v>330.65</c:v>
                </c:pt>
                <c:pt idx="426">
                  <c:v>332.75</c:v>
                </c:pt>
                <c:pt idx="427">
                  <c:v>328.65</c:v>
                </c:pt>
                <c:pt idx="428">
                  <c:v>315.55</c:v>
                </c:pt>
                <c:pt idx="429">
                  <c:v>294.35000000000002</c:v>
                </c:pt>
                <c:pt idx="430">
                  <c:v>311</c:v>
                </c:pt>
                <c:pt idx="431">
                  <c:v>332.25</c:v>
                </c:pt>
                <c:pt idx="432">
                  <c:v>342.45</c:v>
                </c:pt>
                <c:pt idx="433">
                  <c:v>335.45</c:v>
                </c:pt>
                <c:pt idx="434">
                  <c:v>327.14999999999998</c:v>
                </c:pt>
                <c:pt idx="435">
                  <c:v>316.75</c:v>
                </c:pt>
                <c:pt idx="436">
                  <c:v>302.64999999999998</c:v>
                </c:pt>
                <c:pt idx="437">
                  <c:v>312.95</c:v>
                </c:pt>
                <c:pt idx="438">
                  <c:v>310.55</c:v>
                </c:pt>
                <c:pt idx="439">
                  <c:v>320.89999999999998</c:v>
                </c:pt>
                <c:pt idx="440">
                  <c:v>316.10000000000002</c:v>
                </c:pt>
                <c:pt idx="441">
                  <c:v>328.05</c:v>
                </c:pt>
                <c:pt idx="442">
                  <c:v>343.5</c:v>
                </c:pt>
                <c:pt idx="443">
                  <c:v>343.6</c:v>
                </c:pt>
                <c:pt idx="444">
                  <c:v>347</c:v>
                </c:pt>
                <c:pt idx="445">
                  <c:v>348.7</c:v>
                </c:pt>
                <c:pt idx="446">
                  <c:v>376.8</c:v>
                </c:pt>
                <c:pt idx="447">
                  <c:v>376</c:v>
                </c:pt>
                <c:pt idx="448">
                  <c:v>378.45</c:v>
                </c:pt>
                <c:pt idx="449">
                  <c:v>370.85</c:v>
                </c:pt>
                <c:pt idx="450">
                  <c:v>364.2</c:v>
                </c:pt>
                <c:pt idx="451">
                  <c:v>344.15</c:v>
                </c:pt>
                <c:pt idx="452">
                  <c:v>343.15</c:v>
                </c:pt>
                <c:pt idx="453">
                  <c:v>338.9</c:v>
                </c:pt>
                <c:pt idx="454">
                  <c:v>349.25</c:v>
                </c:pt>
                <c:pt idx="455">
                  <c:v>358.8</c:v>
                </c:pt>
                <c:pt idx="456">
                  <c:v>348.8</c:v>
                </c:pt>
                <c:pt idx="457">
                  <c:v>340.05</c:v>
                </c:pt>
                <c:pt idx="458">
                  <c:v>333.7</c:v>
                </c:pt>
                <c:pt idx="459">
                  <c:v>325.5</c:v>
                </c:pt>
                <c:pt idx="460">
                  <c:v>322.45</c:v>
                </c:pt>
                <c:pt idx="461">
                  <c:v>318.60000000000002</c:v>
                </c:pt>
                <c:pt idx="462">
                  <c:v>329.4</c:v>
                </c:pt>
                <c:pt idx="463">
                  <c:v>329.55</c:v>
                </c:pt>
                <c:pt idx="464">
                  <c:v>335.85</c:v>
                </c:pt>
                <c:pt idx="465">
                  <c:v>329.6</c:v>
                </c:pt>
                <c:pt idx="466">
                  <c:v>331.95</c:v>
                </c:pt>
                <c:pt idx="467">
                  <c:v>343.25</c:v>
                </c:pt>
                <c:pt idx="468">
                  <c:v>341.5</c:v>
                </c:pt>
                <c:pt idx="469">
                  <c:v>347.55</c:v>
                </c:pt>
                <c:pt idx="470">
                  <c:v>353.9</c:v>
                </c:pt>
                <c:pt idx="471">
                  <c:v>359.9</c:v>
                </c:pt>
                <c:pt idx="472">
                  <c:v>369.4</c:v>
                </c:pt>
                <c:pt idx="473">
                  <c:v>365.2</c:v>
                </c:pt>
                <c:pt idx="474">
                  <c:v>364.8</c:v>
                </c:pt>
                <c:pt idx="475">
                  <c:v>358.65</c:v>
                </c:pt>
                <c:pt idx="476">
                  <c:v>358.7</c:v>
                </c:pt>
                <c:pt idx="477">
                  <c:v>354.65</c:v>
                </c:pt>
                <c:pt idx="478">
                  <c:v>365.3</c:v>
                </c:pt>
                <c:pt idx="479">
                  <c:v>364.4</c:v>
                </c:pt>
                <c:pt idx="480">
                  <c:v>367.6</c:v>
                </c:pt>
                <c:pt idx="481">
                  <c:v>367.95</c:v>
                </c:pt>
                <c:pt idx="482">
                  <c:v>373.85</c:v>
                </c:pt>
                <c:pt idx="483">
                  <c:v>367.55</c:v>
                </c:pt>
                <c:pt idx="484">
                  <c:v>366.7</c:v>
                </c:pt>
                <c:pt idx="485">
                  <c:v>371.75</c:v>
                </c:pt>
                <c:pt idx="486">
                  <c:v>372.25</c:v>
                </c:pt>
                <c:pt idx="487">
                  <c:v>367.15</c:v>
                </c:pt>
                <c:pt idx="488">
                  <c:v>364.4</c:v>
                </c:pt>
                <c:pt idx="489">
                  <c:v>360.4</c:v>
                </c:pt>
                <c:pt idx="490">
                  <c:v>356.4</c:v>
                </c:pt>
                <c:pt idx="491">
                  <c:v>351.6</c:v>
                </c:pt>
                <c:pt idx="492">
                  <c:v>334.05</c:v>
                </c:pt>
                <c:pt idx="493">
                  <c:v>325.85000000000002</c:v>
                </c:pt>
                <c:pt idx="494">
                  <c:v>321</c:v>
                </c:pt>
                <c:pt idx="495">
                  <c:v>327.9</c:v>
                </c:pt>
                <c:pt idx="496">
                  <c:v>333.6</c:v>
                </c:pt>
                <c:pt idx="497">
                  <c:v>328.3</c:v>
                </c:pt>
                <c:pt idx="498">
                  <c:v>329.75</c:v>
                </c:pt>
                <c:pt idx="499">
                  <c:v>329.9</c:v>
                </c:pt>
                <c:pt idx="500">
                  <c:v>330</c:v>
                </c:pt>
                <c:pt idx="501">
                  <c:v>329.9</c:v>
                </c:pt>
                <c:pt idx="502">
                  <c:v>336</c:v>
                </c:pt>
                <c:pt idx="503">
                  <c:v>336.65</c:v>
                </c:pt>
                <c:pt idx="504">
                  <c:v>329.35</c:v>
                </c:pt>
                <c:pt idx="505">
                  <c:v>328.05</c:v>
                </c:pt>
                <c:pt idx="506">
                  <c:v>333.95</c:v>
                </c:pt>
                <c:pt idx="507">
                  <c:v>332.05</c:v>
                </c:pt>
                <c:pt idx="508">
                  <c:v>330.55</c:v>
                </c:pt>
                <c:pt idx="509">
                  <c:v>328.9</c:v>
                </c:pt>
                <c:pt idx="510">
                  <c:v>332.65</c:v>
                </c:pt>
                <c:pt idx="511">
                  <c:v>332.95</c:v>
                </c:pt>
                <c:pt idx="512">
                  <c:v>362.95</c:v>
                </c:pt>
                <c:pt idx="513">
                  <c:v>356</c:v>
                </c:pt>
                <c:pt idx="514">
                  <c:v>357</c:v>
                </c:pt>
                <c:pt idx="515">
                  <c:v>354.25</c:v>
                </c:pt>
                <c:pt idx="516">
                  <c:v>355.25</c:v>
                </c:pt>
                <c:pt idx="517">
                  <c:v>360.25</c:v>
                </c:pt>
                <c:pt idx="518">
                  <c:v>365</c:v>
                </c:pt>
                <c:pt idx="519">
                  <c:v>369.6</c:v>
                </c:pt>
                <c:pt idx="520">
                  <c:v>382.8</c:v>
                </c:pt>
                <c:pt idx="521">
                  <c:v>387.95</c:v>
                </c:pt>
                <c:pt idx="522">
                  <c:v>400.1</c:v>
                </c:pt>
                <c:pt idx="523">
                  <c:v>398.6</c:v>
                </c:pt>
                <c:pt idx="524">
                  <c:v>396.8</c:v>
                </c:pt>
                <c:pt idx="525">
                  <c:v>399.35</c:v>
                </c:pt>
                <c:pt idx="526">
                  <c:v>400.35</c:v>
                </c:pt>
                <c:pt idx="527">
                  <c:v>394.8</c:v>
                </c:pt>
                <c:pt idx="528">
                  <c:v>395.95</c:v>
                </c:pt>
                <c:pt idx="529">
                  <c:v>394.35</c:v>
                </c:pt>
                <c:pt idx="530">
                  <c:v>398.45</c:v>
                </c:pt>
                <c:pt idx="531">
                  <c:v>407.7</c:v>
                </c:pt>
                <c:pt idx="532">
                  <c:v>418.4</c:v>
                </c:pt>
                <c:pt idx="533">
                  <c:v>415</c:v>
                </c:pt>
                <c:pt idx="534">
                  <c:v>418.4</c:v>
                </c:pt>
                <c:pt idx="535">
                  <c:v>415.1</c:v>
                </c:pt>
                <c:pt idx="536">
                  <c:v>411.9</c:v>
                </c:pt>
                <c:pt idx="537">
                  <c:v>402</c:v>
                </c:pt>
                <c:pt idx="538">
                  <c:v>401.4</c:v>
                </c:pt>
                <c:pt idx="539">
                  <c:v>397.6</c:v>
                </c:pt>
                <c:pt idx="540">
                  <c:v>391.7</c:v>
                </c:pt>
                <c:pt idx="541">
                  <c:v>398</c:v>
                </c:pt>
                <c:pt idx="542">
                  <c:v>390.85</c:v>
                </c:pt>
                <c:pt idx="543">
                  <c:v>389.9</c:v>
                </c:pt>
                <c:pt idx="544">
                  <c:v>372.3</c:v>
                </c:pt>
                <c:pt idx="545">
                  <c:v>376.85</c:v>
                </c:pt>
                <c:pt idx="546">
                  <c:v>364.7</c:v>
                </c:pt>
                <c:pt idx="547">
                  <c:v>351.65</c:v>
                </c:pt>
                <c:pt idx="548">
                  <c:v>350.9</c:v>
                </c:pt>
                <c:pt idx="549">
                  <c:v>346.9</c:v>
                </c:pt>
                <c:pt idx="550">
                  <c:v>334.75</c:v>
                </c:pt>
                <c:pt idx="551">
                  <c:v>330.85</c:v>
                </c:pt>
                <c:pt idx="552">
                  <c:v>335.85</c:v>
                </c:pt>
                <c:pt idx="553">
                  <c:v>352.95</c:v>
                </c:pt>
                <c:pt idx="554">
                  <c:v>364.1</c:v>
                </c:pt>
                <c:pt idx="555">
                  <c:v>364.15</c:v>
                </c:pt>
                <c:pt idx="556">
                  <c:v>364.85</c:v>
                </c:pt>
                <c:pt idx="557">
                  <c:v>364.9</c:v>
                </c:pt>
                <c:pt idx="558">
                  <c:v>364.5</c:v>
                </c:pt>
                <c:pt idx="559">
                  <c:v>361.05</c:v>
                </c:pt>
                <c:pt idx="560">
                  <c:v>349.4</c:v>
                </c:pt>
                <c:pt idx="561">
                  <c:v>356.6</c:v>
                </c:pt>
                <c:pt idx="562">
                  <c:v>353.75</c:v>
                </c:pt>
                <c:pt idx="563">
                  <c:v>352.4</c:v>
                </c:pt>
                <c:pt idx="564">
                  <c:v>354.8</c:v>
                </c:pt>
                <c:pt idx="565">
                  <c:v>356.95</c:v>
                </c:pt>
                <c:pt idx="566">
                  <c:v>354.3</c:v>
                </c:pt>
                <c:pt idx="567">
                  <c:v>351.55</c:v>
                </c:pt>
                <c:pt idx="568">
                  <c:v>350</c:v>
                </c:pt>
                <c:pt idx="569">
                  <c:v>347.9</c:v>
                </c:pt>
                <c:pt idx="570">
                  <c:v>346.5</c:v>
                </c:pt>
                <c:pt idx="571">
                  <c:v>333.05</c:v>
                </c:pt>
                <c:pt idx="572">
                  <c:v>329.4</c:v>
                </c:pt>
                <c:pt idx="573">
                  <c:v>334.25</c:v>
                </c:pt>
                <c:pt idx="574">
                  <c:v>331.6</c:v>
                </c:pt>
                <c:pt idx="575">
                  <c:v>346.65</c:v>
                </c:pt>
                <c:pt idx="576">
                  <c:v>341</c:v>
                </c:pt>
                <c:pt idx="577">
                  <c:v>345.65</c:v>
                </c:pt>
                <c:pt idx="578">
                  <c:v>344.7</c:v>
                </c:pt>
                <c:pt idx="579">
                  <c:v>338.8</c:v>
                </c:pt>
                <c:pt idx="580">
                  <c:v>340</c:v>
                </c:pt>
                <c:pt idx="581">
                  <c:v>338.65</c:v>
                </c:pt>
                <c:pt idx="582">
                  <c:v>345.05</c:v>
                </c:pt>
                <c:pt idx="583">
                  <c:v>340.25</c:v>
                </c:pt>
                <c:pt idx="584">
                  <c:v>337.7</c:v>
                </c:pt>
                <c:pt idx="585">
                  <c:v>343.85</c:v>
                </c:pt>
                <c:pt idx="586">
                  <c:v>349.45</c:v>
                </c:pt>
                <c:pt idx="587">
                  <c:v>355.1</c:v>
                </c:pt>
                <c:pt idx="588">
                  <c:v>359.9</c:v>
                </c:pt>
                <c:pt idx="589">
                  <c:v>360.65</c:v>
                </c:pt>
                <c:pt idx="590">
                  <c:v>369.8</c:v>
                </c:pt>
                <c:pt idx="591">
                  <c:v>374</c:v>
                </c:pt>
                <c:pt idx="592">
                  <c:v>379.8</c:v>
                </c:pt>
                <c:pt idx="593">
                  <c:v>392.1</c:v>
                </c:pt>
                <c:pt idx="594">
                  <c:v>395.6</c:v>
                </c:pt>
                <c:pt idx="595">
                  <c:v>392.65</c:v>
                </c:pt>
                <c:pt idx="596">
                  <c:v>394.4</c:v>
                </c:pt>
                <c:pt idx="597">
                  <c:v>395.7</c:v>
                </c:pt>
                <c:pt idx="598">
                  <c:v>391.95</c:v>
                </c:pt>
                <c:pt idx="599">
                  <c:v>391.9</c:v>
                </c:pt>
                <c:pt idx="600">
                  <c:v>395.75</c:v>
                </c:pt>
                <c:pt idx="601">
                  <c:v>395</c:v>
                </c:pt>
                <c:pt idx="602">
                  <c:v>395.05</c:v>
                </c:pt>
                <c:pt idx="603">
                  <c:v>393.15</c:v>
                </c:pt>
                <c:pt idx="604">
                  <c:v>383.75</c:v>
                </c:pt>
                <c:pt idx="605">
                  <c:v>385.45</c:v>
                </c:pt>
                <c:pt idx="606">
                  <c:v>385.2</c:v>
                </c:pt>
                <c:pt idx="607">
                  <c:v>389.4</c:v>
                </c:pt>
                <c:pt idx="608">
                  <c:v>375.35</c:v>
                </c:pt>
                <c:pt idx="609">
                  <c:v>373.8</c:v>
                </c:pt>
                <c:pt idx="610">
                  <c:v>375.7</c:v>
                </c:pt>
                <c:pt idx="611">
                  <c:v>372.35</c:v>
                </c:pt>
                <c:pt idx="612">
                  <c:v>368.75</c:v>
                </c:pt>
                <c:pt idx="613">
                  <c:v>365.4</c:v>
                </c:pt>
                <c:pt idx="614">
                  <c:v>366.05</c:v>
                </c:pt>
                <c:pt idx="615">
                  <c:v>359.8</c:v>
                </c:pt>
                <c:pt idx="616">
                  <c:v>352.95</c:v>
                </c:pt>
                <c:pt idx="617">
                  <c:v>353.3</c:v>
                </c:pt>
                <c:pt idx="618">
                  <c:v>354.25</c:v>
                </c:pt>
                <c:pt idx="619">
                  <c:v>354.85</c:v>
                </c:pt>
                <c:pt idx="620">
                  <c:v>361.4</c:v>
                </c:pt>
                <c:pt idx="621">
                  <c:v>344.4</c:v>
                </c:pt>
                <c:pt idx="622">
                  <c:v>357.9</c:v>
                </c:pt>
                <c:pt idx="623">
                  <c:v>350.65</c:v>
                </c:pt>
                <c:pt idx="624">
                  <c:v>350.85</c:v>
                </c:pt>
                <c:pt idx="625">
                  <c:v>362.05</c:v>
                </c:pt>
                <c:pt idx="626">
                  <c:v>358.1</c:v>
                </c:pt>
                <c:pt idx="627">
                  <c:v>354.05</c:v>
                </c:pt>
                <c:pt idx="628">
                  <c:v>350.7</c:v>
                </c:pt>
                <c:pt idx="629">
                  <c:v>349.65</c:v>
                </c:pt>
                <c:pt idx="630">
                  <c:v>348.65</c:v>
                </c:pt>
                <c:pt idx="631">
                  <c:v>347.9</c:v>
                </c:pt>
                <c:pt idx="632">
                  <c:v>340.05</c:v>
                </c:pt>
                <c:pt idx="633">
                  <c:v>346.35</c:v>
                </c:pt>
                <c:pt idx="634">
                  <c:v>353.05</c:v>
                </c:pt>
                <c:pt idx="635">
                  <c:v>355</c:v>
                </c:pt>
                <c:pt idx="636">
                  <c:v>344.3</c:v>
                </c:pt>
                <c:pt idx="637">
                  <c:v>346.8</c:v>
                </c:pt>
                <c:pt idx="638">
                  <c:v>340.95</c:v>
                </c:pt>
                <c:pt idx="639">
                  <c:v>339.65</c:v>
                </c:pt>
                <c:pt idx="640">
                  <c:v>334.45</c:v>
                </c:pt>
                <c:pt idx="641">
                  <c:v>332.4</c:v>
                </c:pt>
                <c:pt idx="642">
                  <c:v>329.3</c:v>
                </c:pt>
                <c:pt idx="643">
                  <c:v>323.7</c:v>
                </c:pt>
                <c:pt idx="644">
                  <c:v>323.5</c:v>
                </c:pt>
                <c:pt idx="645">
                  <c:v>317.75</c:v>
                </c:pt>
                <c:pt idx="646">
                  <c:v>316.14999999999998</c:v>
                </c:pt>
                <c:pt idx="647">
                  <c:v>299.75</c:v>
                </c:pt>
                <c:pt idx="648">
                  <c:v>287.5</c:v>
                </c:pt>
                <c:pt idx="649">
                  <c:v>281.10000000000002</c:v>
                </c:pt>
                <c:pt idx="650">
                  <c:v>287.14999999999998</c:v>
                </c:pt>
                <c:pt idx="651">
                  <c:v>288.95</c:v>
                </c:pt>
                <c:pt idx="652">
                  <c:v>286.95</c:v>
                </c:pt>
                <c:pt idx="653">
                  <c:v>284.2</c:v>
                </c:pt>
                <c:pt idx="654">
                  <c:v>281.25</c:v>
                </c:pt>
                <c:pt idx="655">
                  <c:v>280.35000000000002</c:v>
                </c:pt>
                <c:pt idx="656">
                  <c:v>287.7</c:v>
                </c:pt>
                <c:pt idx="657">
                  <c:v>291</c:v>
                </c:pt>
                <c:pt idx="658">
                  <c:v>290.60000000000002</c:v>
                </c:pt>
                <c:pt idx="659">
                  <c:v>284.89999999999998</c:v>
                </c:pt>
                <c:pt idx="660">
                  <c:v>283.14999999999998</c:v>
                </c:pt>
                <c:pt idx="661">
                  <c:v>273.35000000000002</c:v>
                </c:pt>
                <c:pt idx="662">
                  <c:v>271.5</c:v>
                </c:pt>
                <c:pt idx="663">
                  <c:v>270.55</c:v>
                </c:pt>
                <c:pt idx="664">
                  <c:v>262.7</c:v>
                </c:pt>
                <c:pt idx="665">
                  <c:v>258.2</c:v>
                </c:pt>
                <c:pt idx="666">
                  <c:v>267.7</c:v>
                </c:pt>
                <c:pt idx="667">
                  <c:v>271.89999999999998</c:v>
                </c:pt>
                <c:pt idx="668">
                  <c:v>267.39999999999998</c:v>
                </c:pt>
                <c:pt idx="669">
                  <c:v>269.10000000000002</c:v>
                </c:pt>
                <c:pt idx="670">
                  <c:v>273.05</c:v>
                </c:pt>
                <c:pt idx="671">
                  <c:v>288</c:v>
                </c:pt>
                <c:pt idx="672">
                  <c:v>291.39999999999998</c:v>
                </c:pt>
                <c:pt idx="673">
                  <c:v>286.5</c:v>
                </c:pt>
                <c:pt idx="674">
                  <c:v>280.8</c:v>
                </c:pt>
                <c:pt idx="675">
                  <c:v>293.5</c:v>
                </c:pt>
                <c:pt idx="676">
                  <c:v>313.7</c:v>
                </c:pt>
                <c:pt idx="677">
                  <c:v>309.25</c:v>
                </c:pt>
                <c:pt idx="678">
                  <c:v>314.95</c:v>
                </c:pt>
                <c:pt idx="679">
                  <c:v>307.10000000000002</c:v>
                </c:pt>
                <c:pt idx="680">
                  <c:v>291.75</c:v>
                </c:pt>
                <c:pt idx="681">
                  <c:v>286.2</c:v>
                </c:pt>
                <c:pt idx="682">
                  <c:v>284.35000000000002</c:v>
                </c:pt>
                <c:pt idx="683">
                  <c:v>276.85000000000002</c:v>
                </c:pt>
                <c:pt idx="684">
                  <c:v>281.14999999999998</c:v>
                </c:pt>
                <c:pt idx="685">
                  <c:v>279.75</c:v>
                </c:pt>
                <c:pt idx="686">
                  <c:v>278.8</c:v>
                </c:pt>
                <c:pt idx="687">
                  <c:v>280.3</c:v>
                </c:pt>
                <c:pt idx="688">
                  <c:v>281.85000000000002</c:v>
                </c:pt>
                <c:pt idx="689">
                  <c:v>279.05</c:v>
                </c:pt>
                <c:pt idx="690">
                  <c:v>275.55</c:v>
                </c:pt>
                <c:pt idx="691">
                  <c:v>278.85000000000002</c:v>
                </c:pt>
                <c:pt idx="692">
                  <c:v>278.35000000000002</c:v>
                </c:pt>
                <c:pt idx="693">
                  <c:v>290.39999999999998</c:v>
                </c:pt>
                <c:pt idx="694">
                  <c:v>293.2</c:v>
                </c:pt>
                <c:pt idx="695">
                  <c:v>282</c:v>
                </c:pt>
                <c:pt idx="696">
                  <c:v>279.95</c:v>
                </c:pt>
                <c:pt idx="697">
                  <c:v>285.55</c:v>
                </c:pt>
                <c:pt idx="698">
                  <c:v>291.45</c:v>
                </c:pt>
                <c:pt idx="699">
                  <c:v>289.35000000000002</c:v>
                </c:pt>
                <c:pt idx="700">
                  <c:v>280</c:v>
                </c:pt>
                <c:pt idx="701">
                  <c:v>264.14999999999998</c:v>
                </c:pt>
                <c:pt idx="702">
                  <c:v>265.89999999999998</c:v>
                </c:pt>
                <c:pt idx="703">
                  <c:v>271.3</c:v>
                </c:pt>
                <c:pt idx="704">
                  <c:v>266.39999999999998</c:v>
                </c:pt>
                <c:pt idx="705">
                  <c:v>261.25</c:v>
                </c:pt>
                <c:pt idx="706">
                  <c:v>259.39999999999998</c:v>
                </c:pt>
                <c:pt idx="707">
                  <c:v>255.15</c:v>
                </c:pt>
                <c:pt idx="708">
                  <c:v>237.55</c:v>
                </c:pt>
                <c:pt idx="709">
                  <c:v>233</c:v>
                </c:pt>
                <c:pt idx="710">
                  <c:v>227.7</c:v>
                </c:pt>
                <c:pt idx="711">
                  <c:v>220.35</c:v>
                </c:pt>
                <c:pt idx="712">
                  <c:v>226.1</c:v>
                </c:pt>
                <c:pt idx="713">
                  <c:v>236.1</c:v>
                </c:pt>
                <c:pt idx="714">
                  <c:v>229.8</c:v>
                </c:pt>
                <c:pt idx="715">
                  <c:v>226.75</c:v>
                </c:pt>
                <c:pt idx="716">
                  <c:v>224.4</c:v>
                </c:pt>
                <c:pt idx="717">
                  <c:v>240.45</c:v>
                </c:pt>
                <c:pt idx="718">
                  <c:v>240.8</c:v>
                </c:pt>
                <c:pt idx="719">
                  <c:v>229.8</c:v>
                </c:pt>
                <c:pt idx="720">
                  <c:v>241.35</c:v>
                </c:pt>
                <c:pt idx="721">
                  <c:v>252.75</c:v>
                </c:pt>
                <c:pt idx="722">
                  <c:v>245.4</c:v>
                </c:pt>
                <c:pt idx="723">
                  <c:v>238.55</c:v>
                </c:pt>
                <c:pt idx="724">
                  <c:v>235.15</c:v>
                </c:pt>
                <c:pt idx="725">
                  <c:v>229.85</c:v>
                </c:pt>
                <c:pt idx="726">
                  <c:v>223.2</c:v>
                </c:pt>
                <c:pt idx="727">
                  <c:v>224.1</c:v>
                </c:pt>
                <c:pt idx="728">
                  <c:v>223.9</c:v>
                </c:pt>
                <c:pt idx="729">
                  <c:v>227.45</c:v>
                </c:pt>
                <c:pt idx="730">
                  <c:v>231.6</c:v>
                </c:pt>
                <c:pt idx="731">
                  <c:v>235.8</c:v>
                </c:pt>
                <c:pt idx="732">
                  <c:v>236.9</c:v>
                </c:pt>
                <c:pt idx="733">
                  <c:v>235.75</c:v>
                </c:pt>
                <c:pt idx="734">
                  <c:v>234.65</c:v>
                </c:pt>
                <c:pt idx="735">
                  <c:v>240.4</c:v>
                </c:pt>
                <c:pt idx="736">
                  <c:v>242.6</c:v>
                </c:pt>
                <c:pt idx="737">
                  <c:v>248.5</c:v>
                </c:pt>
                <c:pt idx="738">
                  <c:v>253.85</c:v>
                </c:pt>
                <c:pt idx="739">
                  <c:v>256.14999999999998</c:v>
                </c:pt>
                <c:pt idx="740">
                  <c:v>255.5</c:v>
                </c:pt>
                <c:pt idx="741">
                  <c:v>246.5</c:v>
                </c:pt>
                <c:pt idx="742">
                  <c:v>238.4</c:v>
                </c:pt>
                <c:pt idx="743">
                  <c:v>241.3</c:v>
                </c:pt>
                <c:pt idx="744">
                  <c:v>236.4</c:v>
                </c:pt>
                <c:pt idx="745">
                  <c:v>234.8</c:v>
                </c:pt>
                <c:pt idx="746">
                  <c:v>230.45</c:v>
                </c:pt>
                <c:pt idx="747">
                  <c:v>225.65</c:v>
                </c:pt>
                <c:pt idx="748">
                  <c:v>224.1</c:v>
                </c:pt>
                <c:pt idx="749">
                  <c:v>222.6</c:v>
                </c:pt>
                <c:pt idx="750">
                  <c:v>215.5</c:v>
                </c:pt>
                <c:pt idx="751">
                  <c:v>214.4</c:v>
                </c:pt>
                <c:pt idx="752">
                  <c:v>215.05</c:v>
                </c:pt>
                <c:pt idx="753">
                  <c:v>218.55</c:v>
                </c:pt>
                <c:pt idx="754">
                  <c:v>219.6</c:v>
                </c:pt>
                <c:pt idx="755">
                  <c:v>214.4</c:v>
                </c:pt>
                <c:pt idx="756">
                  <c:v>212.95</c:v>
                </c:pt>
                <c:pt idx="757">
                  <c:v>208</c:v>
                </c:pt>
                <c:pt idx="758">
                  <c:v>206.95</c:v>
                </c:pt>
                <c:pt idx="759">
                  <c:v>206.8</c:v>
                </c:pt>
                <c:pt idx="760">
                  <c:v>207.95</c:v>
                </c:pt>
                <c:pt idx="761">
                  <c:v>210.2</c:v>
                </c:pt>
                <c:pt idx="762">
                  <c:v>207.1</c:v>
                </c:pt>
                <c:pt idx="763">
                  <c:v>208.95</c:v>
                </c:pt>
                <c:pt idx="764">
                  <c:v>208.45</c:v>
                </c:pt>
                <c:pt idx="765">
                  <c:v>208.9</c:v>
                </c:pt>
                <c:pt idx="766">
                  <c:v>206.95</c:v>
                </c:pt>
                <c:pt idx="767">
                  <c:v>217.9</c:v>
                </c:pt>
                <c:pt idx="768">
                  <c:v>219</c:v>
                </c:pt>
                <c:pt idx="769">
                  <c:v>212.85</c:v>
                </c:pt>
                <c:pt idx="770">
                  <c:v>216.85</c:v>
                </c:pt>
                <c:pt idx="771">
                  <c:v>216.7</c:v>
                </c:pt>
                <c:pt idx="772">
                  <c:v>213.35</c:v>
                </c:pt>
                <c:pt idx="773">
                  <c:v>215.45</c:v>
                </c:pt>
                <c:pt idx="774">
                  <c:v>214.7</c:v>
                </c:pt>
                <c:pt idx="775">
                  <c:v>215</c:v>
                </c:pt>
                <c:pt idx="776">
                  <c:v>214.8</c:v>
                </c:pt>
                <c:pt idx="777">
                  <c:v>215.3</c:v>
                </c:pt>
                <c:pt idx="778">
                  <c:v>213.4</c:v>
                </c:pt>
                <c:pt idx="779">
                  <c:v>208.6</c:v>
                </c:pt>
                <c:pt idx="780">
                  <c:v>211.1</c:v>
                </c:pt>
                <c:pt idx="781">
                  <c:v>214.3</c:v>
                </c:pt>
                <c:pt idx="782">
                  <c:v>210.25</c:v>
                </c:pt>
                <c:pt idx="783">
                  <c:v>212.3</c:v>
                </c:pt>
                <c:pt idx="784">
                  <c:v>211.8</c:v>
                </c:pt>
                <c:pt idx="785">
                  <c:v>210.4</c:v>
                </c:pt>
                <c:pt idx="786">
                  <c:v>212.3</c:v>
                </c:pt>
                <c:pt idx="787">
                  <c:v>212.15</c:v>
                </c:pt>
                <c:pt idx="788">
                  <c:v>211.95</c:v>
                </c:pt>
                <c:pt idx="789">
                  <c:v>213.65</c:v>
                </c:pt>
                <c:pt idx="790">
                  <c:v>212.5</c:v>
                </c:pt>
                <c:pt idx="791">
                  <c:v>211.95</c:v>
                </c:pt>
                <c:pt idx="792">
                  <c:v>206.5</c:v>
                </c:pt>
                <c:pt idx="793">
                  <c:v>206.95</c:v>
                </c:pt>
                <c:pt idx="794">
                  <c:v>205.55</c:v>
                </c:pt>
                <c:pt idx="795">
                  <c:v>201.3</c:v>
                </c:pt>
                <c:pt idx="796">
                  <c:v>197.75</c:v>
                </c:pt>
                <c:pt idx="797">
                  <c:v>189.55</c:v>
                </c:pt>
                <c:pt idx="798">
                  <c:v>183.25</c:v>
                </c:pt>
                <c:pt idx="799">
                  <c:v>187.1</c:v>
                </c:pt>
                <c:pt idx="800">
                  <c:v>188.75</c:v>
                </c:pt>
                <c:pt idx="801">
                  <c:v>185.75</c:v>
                </c:pt>
                <c:pt idx="802">
                  <c:v>176.45</c:v>
                </c:pt>
                <c:pt idx="803">
                  <c:v>174.9</c:v>
                </c:pt>
                <c:pt idx="804">
                  <c:v>170.15</c:v>
                </c:pt>
                <c:pt idx="805">
                  <c:v>169.35</c:v>
                </c:pt>
                <c:pt idx="806">
                  <c:v>164.2</c:v>
                </c:pt>
                <c:pt idx="807">
                  <c:v>166.05</c:v>
                </c:pt>
                <c:pt idx="808">
                  <c:v>165.85</c:v>
                </c:pt>
                <c:pt idx="809">
                  <c:v>165.8</c:v>
                </c:pt>
                <c:pt idx="810">
                  <c:v>166.45</c:v>
                </c:pt>
                <c:pt idx="811">
                  <c:v>169.1</c:v>
                </c:pt>
                <c:pt idx="812">
                  <c:v>167.05</c:v>
                </c:pt>
                <c:pt idx="813">
                  <c:v>166</c:v>
                </c:pt>
                <c:pt idx="814">
                  <c:v>164.9</c:v>
                </c:pt>
                <c:pt idx="815">
                  <c:v>167.3</c:v>
                </c:pt>
                <c:pt idx="816">
                  <c:v>172.95</c:v>
                </c:pt>
                <c:pt idx="817">
                  <c:v>177.45</c:v>
                </c:pt>
                <c:pt idx="818">
                  <c:v>176.35</c:v>
                </c:pt>
                <c:pt idx="819">
                  <c:v>178.7</c:v>
                </c:pt>
                <c:pt idx="820">
                  <c:v>176.45</c:v>
                </c:pt>
                <c:pt idx="821">
                  <c:v>197.05</c:v>
                </c:pt>
                <c:pt idx="822">
                  <c:v>198.95</c:v>
                </c:pt>
                <c:pt idx="823">
                  <c:v>211.5</c:v>
                </c:pt>
                <c:pt idx="824">
                  <c:v>221.9</c:v>
                </c:pt>
                <c:pt idx="825">
                  <c:v>217.15</c:v>
                </c:pt>
                <c:pt idx="826">
                  <c:v>212.3</c:v>
                </c:pt>
                <c:pt idx="827">
                  <c:v>208.7</c:v>
                </c:pt>
                <c:pt idx="828">
                  <c:v>209.15</c:v>
                </c:pt>
                <c:pt idx="829">
                  <c:v>202</c:v>
                </c:pt>
                <c:pt idx="830">
                  <c:v>202.8</c:v>
                </c:pt>
                <c:pt idx="831">
                  <c:v>200.2</c:v>
                </c:pt>
                <c:pt idx="832">
                  <c:v>221.5</c:v>
                </c:pt>
                <c:pt idx="833">
                  <c:v>214.5</c:v>
                </c:pt>
                <c:pt idx="834">
                  <c:v>217.7</c:v>
                </c:pt>
                <c:pt idx="835">
                  <c:v>225.2</c:v>
                </c:pt>
                <c:pt idx="836">
                  <c:v>221.35</c:v>
                </c:pt>
                <c:pt idx="837">
                  <c:v>212</c:v>
                </c:pt>
                <c:pt idx="838">
                  <c:v>213.3</c:v>
                </c:pt>
                <c:pt idx="839">
                  <c:v>219.3</c:v>
                </c:pt>
                <c:pt idx="840">
                  <c:v>217.2</c:v>
                </c:pt>
                <c:pt idx="841">
                  <c:v>217.75</c:v>
                </c:pt>
                <c:pt idx="842">
                  <c:v>214.3</c:v>
                </c:pt>
                <c:pt idx="843">
                  <c:v>214.45</c:v>
                </c:pt>
                <c:pt idx="844">
                  <c:v>216</c:v>
                </c:pt>
                <c:pt idx="845">
                  <c:v>226.25</c:v>
                </c:pt>
                <c:pt idx="846">
                  <c:v>231</c:v>
                </c:pt>
                <c:pt idx="847">
                  <c:v>228.7</c:v>
                </c:pt>
                <c:pt idx="848">
                  <c:v>222.3</c:v>
                </c:pt>
                <c:pt idx="849">
                  <c:v>218.55</c:v>
                </c:pt>
                <c:pt idx="850">
                  <c:v>220.95</c:v>
                </c:pt>
                <c:pt idx="851">
                  <c:v>214.15</c:v>
                </c:pt>
                <c:pt idx="852">
                  <c:v>218.45</c:v>
                </c:pt>
                <c:pt idx="853">
                  <c:v>213.95</c:v>
                </c:pt>
                <c:pt idx="854">
                  <c:v>215.65</c:v>
                </c:pt>
                <c:pt idx="855">
                  <c:v>214.05</c:v>
                </c:pt>
                <c:pt idx="856">
                  <c:v>208.85</c:v>
                </c:pt>
                <c:pt idx="857">
                  <c:v>204.7</c:v>
                </c:pt>
                <c:pt idx="858">
                  <c:v>195.95</c:v>
                </c:pt>
                <c:pt idx="859">
                  <c:v>205.1</c:v>
                </c:pt>
                <c:pt idx="860">
                  <c:v>200.9</c:v>
                </c:pt>
                <c:pt idx="861">
                  <c:v>194.65</c:v>
                </c:pt>
                <c:pt idx="862">
                  <c:v>190.85</c:v>
                </c:pt>
                <c:pt idx="863">
                  <c:v>186.85</c:v>
                </c:pt>
                <c:pt idx="864">
                  <c:v>180.6</c:v>
                </c:pt>
                <c:pt idx="865">
                  <c:v>182.3</c:v>
                </c:pt>
                <c:pt idx="866">
                  <c:v>191.65</c:v>
                </c:pt>
                <c:pt idx="867">
                  <c:v>187.75</c:v>
                </c:pt>
                <c:pt idx="868">
                  <c:v>189.45</c:v>
                </c:pt>
                <c:pt idx="869">
                  <c:v>187.75</c:v>
                </c:pt>
                <c:pt idx="870">
                  <c:v>194.25</c:v>
                </c:pt>
                <c:pt idx="871">
                  <c:v>207.1</c:v>
                </c:pt>
                <c:pt idx="872">
                  <c:v>202.45</c:v>
                </c:pt>
                <c:pt idx="873">
                  <c:v>199.05</c:v>
                </c:pt>
                <c:pt idx="874">
                  <c:v>198.6</c:v>
                </c:pt>
                <c:pt idx="875">
                  <c:v>197.5</c:v>
                </c:pt>
                <c:pt idx="876">
                  <c:v>195.45</c:v>
                </c:pt>
                <c:pt idx="877">
                  <c:v>193.85</c:v>
                </c:pt>
                <c:pt idx="878">
                  <c:v>167.9</c:v>
                </c:pt>
                <c:pt idx="879">
                  <c:v>175.65</c:v>
                </c:pt>
                <c:pt idx="880">
                  <c:v>175.05</c:v>
                </c:pt>
                <c:pt idx="881">
                  <c:v>173.45</c:v>
                </c:pt>
                <c:pt idx="882">
                  <c:v>166.6</c:v>
                </c:pt>
                <c:pt idx="883">
                  <c:v>164.85</c:v>
                </c:pt>
                <c:pt idx="884">
                  <c:v>172.65</c:v>
                </c:pt>
                <c:pt idx="885">
                  <c:v>178.95</c:v>
                </c:pt>
                <c:pt idx="886">
                  <c:v>172.75</c:v>
                </c:pt>
                <c:pt idx="887">
                  <c:v>166.4</c:v>
                </c:pt>
                <c:pt idx="888">
                  <c:v>161.85</c:v>
                </c:pt>
                <c:pt idx="889">
                  <c:v>163.30000000000001</c:v>
                </c:pt>
                <c:pt idx="890">
                  <c:v>157.80000000000001</c:v>
                </c:pt>
                <c:pt idx="891">
                  <c:v>154.94999999999999</c:v>
                </c:pt>
                <c:pt idx="892">
                  <c:v>154.30000000000001</c:v>
                </c:pt>
                <c:pt idx="893">
                  <c:v>158.19999999999999</c:v>
                </c:pt>
                <c:pt idx="894">
                  <c:v>161.94999999999999</c:v>
                </c:pt>
                <c:pt idx="895">
                  <c:v>164.35</c:v>
                </c:pt>
                <c:pt idx="896">
                  <c:v>160.35</c:v>
                </c:pt>
                <c:pt idx="897">
                  <c:v>164.3</c:v>
                </c:pt>
                <c:pt idx="898">
                  <c:v>162.6</c:v>
                </c:pt>
                <c:pt idx="899">
                  <c:v>159.1</c:v>
                </c:pt>
                <c:pt idx="900">
                  <c:v>155.85</c:v>
                </c:pt>
                <c:pt idx="901">
                  <c:v>152.65</c:v>
                </c:pt>
                <c:pt idx="902">
                  <c:v>150</c:v>
                </c:pt>
                <c:pt idx="903">
                  <c:v>166.6</c:v>
                </c:pt>
                <c:pt idx="904">
                  <c:v>163.15</c:v>
                </c:pt>
                <c:pt idx="905">
                  <c:v>162.19999999999999</c:v>
                </c:pt>
                <c:pt idx="906">
                  <c:v>158.05000000000001</c:v>
                </c:pt>
                <c:pt idx="907">
                  <c:v>158.75</c:v>
                </c:pt>
                <c:pt idx="908">
                  <c:v>154.1</c:v>
                </c:pt>
                <c:pt idx="909">
                  <c:v>147.25</c:v>
                </c:pt>
                <c:pt idx="910">
                  <c:v>144.5</c:v>
                </c:pt>
                <c:pt idx="911">
                  <c:v>145.4</c:v>
                </c:pt>
                <c:pt idx="912">
                  <c:v>143.25</c:v>
                </c:pt>
                <c:pt idx="913">
                  <c:v>142.5</c:v>
                </c:pt>
                <c:pt idx="914">
                  <c:v>143.85</c:v>
                </c:pt>
                <c:pt idx="915">
                  <c:v>142.65</c:v>
                </c:pt>
                <c:pt idx="916">
                  <c:v>134.25</c:v>
                </c:pt>
                <c:pt idx="917">
                  <c:v>133.1</c:v>
                </c:pt>
                <c:pt idx="918">
                  <c:v>127.95</c:v>
                </c:pt>
                <c:pt idx="919">
                  <c:v>129.55000000000001</c:v>
                </c:pt>
                <c:pt idx="920">
                  <c:v>125.15</c:v>
                </c:pt>
                <c:pt idx="921">
                  <c:v>127.5</c:v>
                </c:pt>
                <c:pt idx="922">
                  <c:v>125.8</c:v>
                </c:pt>
                <c:pt idx="923">
                  <c:v>129.1</c:v>
                </c:pt>
                <c:pt idx="924">
                  <c:v>138.65</c:v>
                </c:pt>
                <c:pt idx="925">
                  <c:v>135.15</c:v>
                </c:pt>
                <c:pt idx="926">
                  <c:v>135.85</c:v>
                </c:pt>
                <c:pt idx="927">
                  <c:v>136.5</c:v>
                </c:pt>
                <c:pt idx="928">
                  <c:v>134.69999999999999</c:v>
                </c:pt>
                <c:pt idx="929">
                  <c:v>130.05000000000001</c:v>
                </c:pt>
                <c:pt idx="930">
                  <c:v>125.6</c:v>
                </c:pt>
                <c:pt idx="931">
                  <c:v>124.75</c:v>
                </c:pt>
                <c:pt idx="932">
                  <c:v>125.6</c:v>
                </c:pt>
                <c:pt idx="933">
                  <c:v>126.45</c:v>
                </c:pt>
                <c:pt idx="934">
                  <c:v>132.75</c:v>
                </c:pt>
                <c:pt idx="935">
                  <c:v>128.75</c:v>
                </c:pt>
                <c:pt idx="936">
                  <c:v>128.9</c:v>
                </c:pt>
                <c:pt idx="937">
                  <c:v>126.05</c:v>
                </c:pt>
                <c:pt idx="938">
                  <c:v>129.4</c:v>
                </c:pt>
                <c:pt idx="939">
                  <c:v>130.30000000000001</c:v>
                </c:pt>
                <c:pt idx="940">
                  <c:v>132.69999999999999</c:v>
                </c:pt>
                <c:pt idx="941">
                  <c:v>137.80000000000001</c:v>
                </c:pt>
                <c:pt idx="942">
                  <c:v>142.5</c:v>
                </c:pt>
                <c:pt idx="943">
                  <c:v>143.5</c:v>
                </c:pt>
                <c:pt idx="944">
                  <c:v>144.85</c:v>
                </c:pt>
                <c:pt idx="945">
                  <c:v>140.19999999999999</c:v>
                </c:pt>
                <c:pt idx="946">
                  <c:v>152.5</c:v>
                </c:pt>
                <c:pt idx="947">
                  <c:v>146.75</c:v>
                </c:pt>
                <c:pt idx="948">
                  <c:v>141.80000000000001</c:v>
                </c:pt>
                <c:pt idx="949">
                  <c:v>140.19999999999999</c:v>
                </c:pt>
                <c:pt idx="950">
                  <c:v>143.6</c:v>
                </c:pt>
                <c:pt idx="951">
                  <c:v>156.19999999999999</c:v>
                </c:pt>
                <c:pt idx="952">
                  <c:v>153.1</c:v>
                </c:pt>
                <c:pt idx="953">
                  <c:v>147.80000000000001</c:v>
                </c:pt>
                <c:pt idx="954">
                  <c:v>147.94999999999999</c:v>
                </c:pt>
                <c:pt idx="955">
                  <c:v>145.69999999999999</c:v>
                </c:pt>
                <c:pt idx="956">
                  <c:v>143.19999999999999</c:v>
                </c:pt>
                <c:pt idx="957">
                  <c:v>137.69999999999999</c:v>
                </c:pt>
                <c:pt idx="958">
                  <c:v>133.19999999999999</c:v>
                </c:pt>
                <c:pt idx="959">
                  <c:v>140.44999999999999</c:v>
                </c:pt>
                <c:pt idx="960">
                  <c:v>140.9</c:v>
                </c:pt>
                <c:pt idx="961">
                  <c:v>140.85</c:v>
                </c:pt>
                <c:pt idx="962">
                  <c:v>141.25</c:v>
                </c:pt>
                <c:pt idx="963">
                  <c:v>141.6</c:v>
                </c:pt>
                <c:pt idx="964">
                  <c:v>140</c:v>
                </c:pt>
                <c:pt idx="965">
                  <c:v>137.75</c:v>
                </c:pt>
                <c:pt idx="966">
                  <c:v>138.15</c:v>
                </c:pt>
                <c:pt idx="967">
                  <c:v>139.1</c:v>
                </c:pt>
                <c:pt idx="968">
                  <c:v>141.75</c:v>
                </c:pt>
                <c:pt idx="969">
                  <c:v>146.4</c:v>
                </c:pt>
                <c:pt idx="970">
                  <c:v>155.94999999999999</c:v>
                </c:pt>
                <c:pt idx="971">
                  <c:v>156.85</c:v>
                </c:pt>
                <c:pt idx="972">
                  <c:v>151.65</c:v>
                </c:pt>
                <c:pt idx="973">
                  <c:v>153.85</c:v>
                </c:pt>
                <c:pt idx="974">
                  <c:v>153.55000000000001</c:v>
                </c:pt>
                <c:pt idx="975">
                  <c:v>155.9</c:v>
                </c:pt>
                <c:pt idx="976">
                  <c:v>154.05000000000001</c:v>
                </c:pt>
                <c:pt idx="977">
                  <c:v>153.9</c:v>
                </c:pt>
                <c:pt idx="978">
                  <c:v>151.25</c:v>
                </c:pt>
                <c:pt idx="979">
                  <c:v>147.19999999999999</c:v>
                </c:pt>
                <c:pt idx="980">
                  <c:v>150.1</c:v>
                </c:pt>
                <c:pt idx="981">
                  <c:v>144.69999999999999</c:v>
                </c:pt>
                <c:pt idx="982">
                  <c:v>143.19999999999999</c:v>
                </c:pt>
                <c:pt idx="983">
                  <c:v>135.5</c:v>
                </c:pt>
                <c:pt idx="984">
                  <c:v>134</c:v>
                </c:pt>
                <c:pt idx="985">
                  <c:v>132.30000000000001</c:v>
                </c:pt>
                <c:pt idx="986">
                  <c:v>130.75</c:v>
                </c:pt>
              </c:numCache>
            </c:numRef>
          </c:val>
          <c:extLst>
            <c:ext xmlns:c16="http://schemas.microsoft.com/office/drawing/2014/chart" uri="{C3380CC4-5D6E-409C-BE32-E72D297353CC}">
              <c16:uniqueId val="{00000000-4412-5846-9580-DBE9EC41439B}"/>
            </c:ext>
          </c:extLst>
        </c:ser>
        <c:dLbls>
          <c:showLegendKey val="0"/>
          <c:showVal val="0"/>
          <c:showCatName val="0"/>
          <c:showSerName val="0"/>
          <c:showPercent val="0"/>
          <c:showBubbleSize val="0"/>
        </c:dLbls>
        <c:gapWidth val="219"/>
        <c:axId val="618708623"/>
        <c:axId val="527285935"/>
      </c:barChart>
      <c:lineChart>
        <c:grouping val="standard"/>
        <c:varyColors val="0"/>
        <c:ser>
          <c:idx val="2"/>
          <c:order val="1"/>
          <c:tx>
            <c:strRef>
              <c:f>Sheet3!$C$1</c:f>
              <c:strCache>
                <c:ptCount val="1"/>
                <c:pt idx="0">
                  <c:v>PE Multiple</c:v>
                </c:pt>
              </c:strCache>
            </c:strRef>
          </c:tx>
          <c:spPr>
            <a:ln w="28575" cap="rnd">
              <a:solidFill>
                <a:schemeClr val="tx1"/>
              </a:solidFill>
              <a:round/>
            </a:ln>
            <a:effectLst/>
          </c:spPr>
          <c:marker>
            <c:symbol val="none"/>
          </c:marker>
          <c:dPt>
            <c:idx val="245"/>
            <c:marker>
              <c:symbol val="none"/>
            </c:marker>
            <c:bubble3D val="0"/>
            <c:spPr>
              <a:ln w="28575" cap="rnd">
                <a:solidFill>
                  <a:srgbClr val="FF0000"/>
                </a:solidFill>
                <a:round/>
              </a:ln>
              <a:effectLst/>
            </c:spPr>
            <c:extLst>
              <c:ext xmlns:c16="http://schemas.microsoft.com/office/drawing/2014/chart" uri="{C3380CC4-5D6E-409C-BE32-E72D297353CC}">
                <c16:uniqueId val="{00000002-4412-5846-9580-DBE9EC41439B}"/>
              </c:ext>
            </c:extLst>
          </c:dPt>
          <c:trendline>
            <c:spPr>
              <a:ln w="19050" cap="rnd">
                <a:solidFill>
                  <a:schemeClr val="accent3"/>
                </a:solidFill>
                <a:prstDash val="sysDot"/>
              </a:ln>
              <a:effectLst/>
            </c:spPr>
            <c:trendlineType val="exp"/>
            <c:dispRSqr val="0"/>
            <c:dispEq val="0"/>
          </c:trendline>
          <c:cat>
            <c:strRef>
              <c:f>Sheet3!$A:$A</c:f>
              <c:strCache>
                <c:ptCount val="988"/>
                <c:pt idx="0">
                  <c:v>Date</c:v>
                </c:pt>
                <c:pt idx="1">
                  <c:v>Nov-15</c:v>
                </c:pt>
                <c:pt idx="2">
                  <c:v>Nov-15</c:v>
                </c:pt>
                <c:pt idx="3">
                  <c:v>Nov-15</c:v>
                </c:pt>
                <c:pt idx="4">
                  <c:v>Nov-15</c:v>
                </c:pt>
                <c:pt idx="5">
                  <c:v>Nov-15</c:v>
                </c:pt>
                <c:pt idx="6">
                  <c:v>Nov-15</c:v>
                </c:pt>
                <c:pt idx="7">
                  <c:v>Nov-15</c:v>
                </c:pt>
                <c:pt idx="8">
                  <c:v>Nov-15</c:v>
                </c:pt>
                <c:pt idx="9">
                  <c:v>Nov-15</c:v>
                </c:pt>
                <c:pt idx="10">
                  <c:v>Nov-15</c:v>
                </c:pt>
                <c:pt idx="11">
                  <c:v>Dec-15</c:v>
                </c:pt>
                <c:pt idx="12">
                  <c:v>Dec-15</c:v>
                </c:pt>
                <c:pt idx="13">
                  <c:v>Dec-15</c:v>
                </c:pt>
                <c:pt idx="14">
                  <c:v>Dec-15</c:v>
                </c:pt>
                <c:pt idx="15">
                  <c:v>Dec-15</c:v>
                </c:pt>
                <c:pt idx="16">
                  <c:v>Dec-15</c:v>
                </c:pt>
                <c:pt idx="17">
                  <c:v>Dec-15</c:v>
                </c:pt>
                <c:pt idx="18">
                  <c:v>Dec-15</c:v>
                </c:pt>
                <c:pt idx="19">
                  <c:v>Dec-15</c:v>
                </c:pt>
                <c:pt idx="20">
                  <c:v>Dec-15</c:v>
                </c:pt>
                <c:pt idx="21">
                  <c:v>Dec-15</c:v>
                </c:pt>
                <c:pt idx="22">
                  <c:v>Dec-15</c:v>
                </c:pt>
                <c:pt idx="23">
                  <c:v>Dec-15</c:v>
                </c:pt>
                <c:pt idx="24">
                  <c:v>Dec-15</c:v>
                </c:pt>
                <c:pt idx="25">
                  <c:v>Dec-15</c:v>
                </c:pt>
                <c:pt idx="26">
                  <c:v>Dec-15</c:v>
                </c:pt>
                <c:pt idx="27">
                  <c:v>Dec-15</c:v>
                </c:pt>
                <c:pt idx="28">
                  <c:v>Dec-15</c:v>
                </c:pt>
                <c:pt idx="29">
                  <c:v>Dec-15</c:v>
                </c:pt>
                <c:pt idx="30">
                  <c:v>Dec-15</c:v>
                </c:pt>
                <c:pt idx="31">
                  <c:v>Dec-15</c:v>
                </c:pt>
                <c:pt idx="32">
                  <c:v>Dec-15</c:v>
                </c:pt>
                <c:pt idx="33">
                  <c:v>Jan-16</c:v>
                </c:pt>
                <c:pt idx="34">
                  <c:v>Jan-16</c:v>
                </c:pt>
                <c:pt idx="35">
                  <c:v>Jan-16</c:v>
                </c:pt>
                <c:pt idx="36">
                  <c:v>Jan-16</c:v>
                </c:pt>
                <c:pt idx="37">
                  <c:v>Jan-16</c:v>
                </c:pt>
                <c:pt idx="38">
                  <c:v>Jan-16</c:v>
                </c:pt>
                <c:pt idx="39">
                  <c:v>Jan-16</c:v>
                </c:pt>
                <c:pt idx="40">
                  <c:v>Jan-16</c:v>
                </c:pt>
                <c:pt idx="41">
                  <c:v>Jan-16</c:v>
                </c:pt>
                <c:pt idx="42">
                  <c:v>Jan-16</c:v>
                </c:pt>
                <c:pt idx="43">
                  <c:v>Jan-16</c:v>
                </c:pt>
                <c:pt idx="44">
                  <c:v>Jan-16</c:v>
                </c:pt>
                <c:pt idx="45">
                  <c:v>Jan-16</c:v>
                </c:pt>
                <c:pt idx="46">
                  <c:v>Jan-16</c:v>
                </c:pt>
                <c:pt idx="47">
                  <c:v>Jan-16</c:v>
                </c:pt>
                <c:pt idx="48">
                  <c:v>Jan-16</c:v>
                </c:pt>
                <c:pt idx="49">
                  <c:v>Jan-16</c:v>
                </c:pt>
                <c:pt idx="50">
                  <c:v>Jan-16</c:v>
                </c:pt>
                <c:pt idx="51">
                  <c:v>Jan-16</c:v>
                </c:pt>
                <c:pt idx="52">
                  <c:v>Jan-16</c:v>
                </c:pt>
                <c:pt idx="53">
                  <c:v>Feb-16</c:v>
                </c:pt>
                <c:pt idx="54">
                  <c:v>Feb-16</c:v>
                </c:pt>
                <c:pt idx="55">
                  <c:v>Feb-16</c:v>
                </c:pt>
                <c:pt idx="56">
                  <c:v>Feb-16</c:v>
                </c:pt>
                <c:pt idx="57">
                  <c:v>Feb-16</c:v>
                </c:pt>
                <c:pt idx="58">
                  <c:v>Feb-16</c:v>
                </c:pt>
                <c:pt idx="59">
                  <c:v>Feb-16</c:v>
                </c:pt>
                <c:pt idx="60">
                  <c:v>Feb-16</c:v>
                </c:pt>
                <c:pt idx="61">
                  <c:v>Feb-16</c:v>
                </c:pt>
                <c:pt idx="62">
                  <c:v>Feb-16</c:v>
                </c:pt>
                <c:pt idx="63">
                  <c:v>Feb-16</c:v>
                </c:pt>
                <c:pt idx="64">
                  <c:v>Feb-16</c:v>
                </c:pt>
                <c:pt idx="65">
                  <c:v>Feb-16</c:v>
                </c:pt>
                <c:pt idx="66">
                  <c:v>Feb-16</c:v>
                </c:pt>
                <c:pt idx="67">
                  <c:v>Feb-16</c:v>
                </c:pt>
                <c:pt idx="68">
                  <c:v>Feb-16</c:v>
                </c:pt>
                <c:pt idx="69">
                  <c:v>Feb-16</c:v>
                </c:pt>
                <c:pt idx="70">
                  <c:v>Feb-16</c:v>
                </c:pt>
                <c:pt idx="71">
                  <c:v>Feb-16</c:v>
                </c:pt>
                <c:pt idx="72">
                  <c:v>Feb-16</c:v>
                </c:pt>
                <c:pt idx="73">
                  <c:v>Feb-16</c:v>
                </c:pt>
                <c:pt idx="74">
                  <c:v>Mar-16</c:v>
                </c:pt>
                <c:pt idx="75">
                  <c:v>Mar-16</c:v>
                </c:pt>
                <c:pt idx="76">
                  <c:v>Mar-16</c:v>
                </c:pt>
                <c:pt idx="77">
                  <c:v>Mar-16</c:v>
                </c:pt>
                <c:pt idx="78">
                  <c:v>Mar-16</c:v>
                </c:pt>
                <c:pt idx="79">
                  <c:v>Mar-16</c:v>
                </c:pt>
                <c:pt idx="80">
                  <c:v>Mar-16</c:v>
                </c:pt>
                <c:pt idx="81">
                  <c:v>Mar-16</c:v>
                </c:pt>
                <c:pt idx="82">
                  <c:v>Mar-16</c:v>
                </c:pt>
                <c:pt idx="83">
                  <c:v>Mar-16</c:v>
                </c:pt>
                <c:pt idx="84">
                  <c:v>Mar-16</c:v>
                </c:pt>
                <c:pt idx="85">
                  <c:v>Mar-16</c:v>
                </c:pt>
                <c:pt idx="86">
                  <c:v>Mar-16</c:v>
                </c:pt>
                <c:pt idx="87">
                  <c:v>Mar-16</c:v>
                </c:pt>
                <c:pt idx="88">
                  <c:v>Mar-16</c:v>
                </c:pt>
                <c:pt idx="89">
                  <c:v>Mar-16</c:v>
                </c:pt>
                <c:pt idx="90">
                  <c:v>Mar-16</c:v>
                </c:pt>
                <c:pt idx="91">
                  <c:v>Mar-16</c:v>
                </c:pt>
                <c:pt idx="92">
                  <c:v>Mar-16</c:v>
                </c:pt>
                <c:pt idx="93">
                  <c:v>Mar-16</c:v>
                </c:pt>
                <c:pt idx="94">
                  <c:v>Apr-16</c:v>
                </c:pt>
                <c:pt idx="95">
                  <c:v>Apr-16</c:v>
                </c:pt>
                <c:pt idx="96">
                  <c:v>Apr-16</c:v>
                </c:pt>
                <c:pt idx="97">
                  <c:v>Apr-16</c:v>
                </c:pt>
                <c:pt idx="98">
                  <c:v>Apr-16</c:v>
                </c:pt>
                <c:pt idx="99">
                  <c:v>Apr-16</c:v>
                </c:pt>
                <c:pt idx="100">
                  <c:v>Apr-16</c:v>
                </c:pt>
                <c:pt idx="101">
                  <c:v>Apr-16</c:v>
                </c:pt>
                <c:pt idx="102">
                  <c:v>Apr-16</c:v>
                </c:pt>
                <c:pt idx="103">
                  <c:v>Apr-16</c:v>
                </c:pt>
                <c:pt idx="104">
                  <c:v>Apr-16</c:v>
                </c:pt>
                <c:pt idx="105">
                  <c:v>Apr-16</c:v>
                </c:pt>
                <c:pt idx="106">
                  <c:v>Apr-16</c:v>
                </c:pt>
                <c:pt idx="107">
                  <c:v>Apr-16</c:v>
                </c:pt>
                <c:pt idx="108">
                  <c:v>Apr-16</c:v>
                </c:pt>
                <c:pt idx="109">
                  <c:v>Apr-16</c:v>
                </c:pt>
                <c:pt idx="110">
                  <c:v>Apr-16</c:v>
                </c:pt>
                <c:pt idx="111">
                  <c:v>Apr-16</c:v>
                </c:pt>
                <c:pt idx="112">
                  <c:v>May-16</c:v>
                </c:pt>
                <c:pt idx="113">
                  <c:v>May-16</c:v>
                </c:pt>
                <c:pt idx="114">
                  <c:v>May-16</c:v>
                </c:pt>
                <c:pt idx="115">
                  <c:v>May-16</c:v>
                </c:pt>
                <c:pt idx="116">
                  <c:v>May-16</c:v>
                </c:pt>
                <c:pt idx="117">
                  <c:v>May-16</c:v>
                </c:pt>
                <c:pt idx="118">
                  <c:v>May-16</c:v>
                </c:pt>
                <c:pt idx="119">
                  <c:v>May-16</c:v>
                </c:pt>
                <c:pt idx="120">
                  <c:v>May-16</c:v>
                </c:pt>
                <c:pt idx="121">
                  <c:v>May-16</c:v>
                </c:pt>
                <c:pt idx="122">
                  <c:v>May-16</c:v>
                </c:pt>
                <c:pt idx="123">
                  <c:v>May-16</c:v>
                </c:pt>
                <c:pt idx="124">
                  <c:v>May-16</c:v>
                </c:pt>
                <c:pt idx="125">
                  <c:v>May-16</c:v>
                </c:pt>
                <c:pt idx="126">
                  <c:v>May-16</c:v>
                </c:pt>
                <c:pt idx="127">
                  <c:v>May-16</c:v>
                </c:pt>
                <c:pt idx="128">
                  <c:v>May-16</c:v>
                </c:pt>
                <c:pt idx="129">
                  <c:v>May-16</c:v>
                </c:pt>
                <c:pt idx="130">
                  <c:v>May-16</c:v>
                </c:pt>
                <c:pt idx="131">
                  <c:v>May-16</c:v>
                </c:pt>
                <c:pt idx="132">
                  <c:v>May-16</c:v>
                </c:pt>
                <c:pt idx="133">
                  <c:v>May-16</c:v>
                </c:pt>
                <c:pt idx="134">
                  <c:v>Jun-16</c:v>
                </c:pt>
                <c:pt idx="135">
                  <c:v>Jun-16</c:v>
                </c:pt>
                <c:pt idx="136">
                  <c:v>Jun-16</c:v>
                </c:pt>
                <c:pt idx="137">
                  <c:v>Jun-16</c:v>
                </c:pt>
                <c:pt idx="138">
                  <c:v>Jun-16</c:v>
                </c:pt>
                <c:pt idx="139">
                  <c:v>Jun-16</c:v>
                </c:pt>
                <c:pt idx="140">
                  <c:v>Jun-16</c:v>
                </c:pt>
                <c:pt idx="141">
                  <c:v>Jun-16</c:v>
                </c:pt>
                <c:pt idx="142">
                  <c:v>Jun-16</c:v>
                </c:pt>
                <c:pt idx="143">
                  <c:v>Jun-16</c:v>
                </c:pt>
                <c:pt idx="144">
                  <c:v>Jun-16</c:v>
                </c:pt>
                <c:pt idx="145">
                  <c:v>Jun-16</c:v>
                </c:pt>
                <c:pt idx="146">
                  <c:v>Jun-16</c:v>
                </c:pt>
                <c:pt idx="147">
                  <c:v>Jun-16</c:v>
                </c:pt>
                <c:pt idx="148">
                  <c:v>Jun-16</c:v>
                </c:pt>
                <c:pt idx="149">
                  <c:v>Jun-16</c:v>
                </c:pt>
                <c:pt idx="150">
                  <c:v>Jun-16</c:v>
                </c:pt>
                <c:pt idx="151">
                  <c:v>Jun-16</c:v>
                </c:pt>
                <c:pt idx="152">
                  <c:v>Jun-16</c:v>
                </c:pt>
                <c:pt idx="153">
                  <c:v>Jun-16</c:v>
                </c:pt>
                <c:pt idx="154">
                  <c:v>Jun-16</c:v>
                </c:pt>
                <c:pt idx="155">
                  <c:v>Jun-16</c:v>
                </c:pt>
                <c:pt idx="156">
                  <c:v>Jul-16</c:v>
                </c:pt>
                <c:pt idx="157">
                  <c:v>Jul-16</c:v>
                </c:pt>
                <c:pt idx="158">
                  <c:v>Jul-16</c:v>
                </c:pt>
                <c:pt idx="159">
                  <c:v>Jul-16</c:v>
                </c:pt>
                <c:pt idx="160">
                  <c:v>Jul-16</c:v>
                </c:pt>
                <c:pt idx="161">
                  <c:v>Jul-16</c:v>
                </c:pt>
                <c:pt idx="162">
                  <c:v>Jul-16</c:v>
                </c:pt>
                <c:pt idx="163">
                  <c:v>Jul-16</c:v>
                </c:pt>
                <c:pt idx="164">
                  <c:v>Jul-16</c:v>
                </c:pt>
                <c:pt idx="165">
                  <c:v>Jul-16</c:v>
                </c:pt>
                <c:pt idx="166">
                  <c:v>Jul-16</c:v>
                </c:pt>
                <c:pt idx="167">
                  <c:v>Jul-16</c:v>
                </c:pt>
                <c:pt idx="168">
                  <c:v>Jul-16</c:v>
                </c:pt>
                <c:pt idx="169">
                  <c:v>Jul-16</c:v>
                </c:pt>
                <c:pt idx="170">
                  <c:v>Jul-16</c:v>
                </c:pt>
                <c:pt idx="171">
                  <c:v>Jul-16</c:v>
                </c:pt>
                <c:pt idx="172">
                  <c:v>Jul-16</c:v>
                </c:pt>
                <c:pt idx="173">
                  <c:v>Jul-16</c:v>
                </c:pt>
                <c:pt idx="174">
                  <c:v>Jul-16</c:v>
                </c:pt>
                <c:pt idx="175">
                  <c:v>Jul-16</c:v>
                </c:pt>
                <c:pt idx="176">
                  <c:v>Aug-16</c:v>
                </c:pt>
                <c:pt idx="177">
                  <c:v>Aug-16</c:v>
                </c:pt>
                <c:pt idx="178">
                  <c:v>Aug-16</c:v>
                </c:pt>
                <c:pt idx="179">
                  <c:v>Aug-16</c:v>
                </c:pt>
                <c:pt idx="180">
                  <c:v>Aug-16</c:v>
                </c:pt>
                <c:pt idx="181">
                  <c:v>Aug-16</c:v>
                </c:pt>
                <c:pt idx="182">
                  <c:v>Aug-16</c:v>
                </c:pt>
                <c:pt idx="183">
                  <c:v>Aug-16</c:v>
                </c:pt>
                <c:pt idx="184">
                  <c:v>Aug-16</c:v>
                </c:pt>
                <c:pt idx="185">
                  <c:v>Aug-16</c:v>
                </c:pt>
                <c:pt idx="186">
                  <c:v>Aug-16</c:v>
                </c:pt>
                <c:pt idx="187">
                  <c:v>Aug-16</c:v>
                </c:pt>
                <c:pt idx="188">
                  <c:v>Aug-16</c:v>
                </c:pt>
                <c:pt idx="189">
                  <c:v>Aug-16</c:v>
                </c:pt>
                <c:pt idx="190">
                  <c:v>Aug-16</c:v>
                </c:pt>
                <c:pt idx="191">
                  <c:v>Aug-16</c:v>
                </c:pt>
                <c:pt idx="192">
                  <c:v>Aug-16</c:v>
                </c:pt>
                <c:pt idx="193">
                  <c:v>Aug-16</c:v>
                </c:pt>
                <c:pt idx="194">
                  <c:v>Aug-16</c:v>
                </c:pt>
                <c:pt idx="195">
                  <c:v>Aug-16</c:v>
                </c:pt>
                <c:pt idx="196">
                  <c:v>Aug-16</c:v>
                </c:pt>
                <c:pt idx="197">
                  <c:v>Aug-16</c:v>
                </c:pt>
                <c:pt idx="198">
                  <c:v>Sep-16</c:v>
                </c:pt>
                <c:pt idx="199">
                  <c:v>Sep-16</c:v>
                </c:pt>
                <c:pt idx="200">
                  <c:v>Sep-16</c:v>
                </c:pt>
                <c:pt idx="201">
                  <c:v>Sep-16</c:v>
                </c:pt>
                <c:pt idx="202">
                  <c:v>Sep-16</c:v>
                </c:pt>
                <c:pt idx="203">
                  <c:v>Sep-16</c:v>
                </c:pt>
                <c:pt idx="204">
                  <c:v>Sep-16</c:v>
                </c:pt>
                <c:pt idx="205">
                  <c:v>Sep-16</c:v>
                </c:pt>
                <c:pt idx="206">
                  <c:v>Sep-16</c:v>
                </c:pt>
                <c:pt idx="207">
                  <c:v>Sep-16</c:v>
                </c:pt>
                <c:pt idx="208">
                  <c:v>Sep-16</c:v>
                </c:pt>
                <c:pt idx="209">
                  <c:v>Sep-16</c:v>
                </c:pt>
                <c:pt idx="210">
                  <c:v>Sep-16</c:v>
                </c:pt>
                <c:pt idx="211">
                  <c:v>Sep-16</c:v>
                </c:pt>
                <c:pt idx="212">
                  <c:v>Sep-16</c:v>
                </c:pt>
                <c:pt idx="213">
                  <c:v>Sep-16</c:v>
                </c:pt>
                <c:pt idx="214">
                  <c:v>Sep-16</c:v>
                </c:pt>
                <c:pt idx="215">
                  <c:v>Sep-16</c:v>
                </c:pt>
                <c:pt idx="216">
                  <c:v>Sep-16</c:v>
                </c:pt>
                <c:pt idx="217">
                  <c:v>Sep-16</c:v>
                </c:pt>
                <c:pt idx="218">
                  <c:v>Oct-16</c:v>
                </c:pt>
                <c:pt idx="219">
                  <c:v>Oct-16</c:v>
                </c:pt>
                <c:pt idx="220">
                  <c:v>Oct-16</c:v>
                </c:pt>
                <c:pt idx="221">
                  <c:v>Oct-16</c:v>
                </c:pt>
                <c:pt idx="222">
                  <c:v>Oct-16</c:v>
                </c:pt>
                <c:pt idx="223">
                  <c:v>Oct-16</c:v>
                </c:pt>
                <c:pt idx="224">
                  <c:v>Oct-16</c:v>
                </c:pt>
                <c:pt idx="225">
                  <c:v>Oct-16</c:v>
                </c:pt>
                <c:pt idx="226">
                  <c:v>Oct-16</c:v>
                </c:pt>
                <c:pt idx="227">
                  <c:v>Oct-16</c:v>
                </c:pt>
                <c:pt idx="228">
                  <c:v>Oct-16</c:v>
                </c:pt>
                <c:pt idx="229">
                  <c:v>Oct-16</c:v>
                </c:pt>
                <c:pt idx="230">
                  <c:v>Oct-16</c:v>
                </c:pt>
                <c:pt idx="231">
                  <c:v>Oct-16</c:v>
                </c:pt>
                <c:pt idx="232">
                  <c:v>Oct-16</c:v>
                </c:pt>
                <c:pt idx="233">
                  <c:v>Oct-16</c:v>
                </c:pt>
                <c:pt idx="234">
                  <c:v>Oct-16</c:v>
                </c:pt>
                <c:pt idx="235">
                  <c:v>Oct-16</c:v>
                </c:pt>
                <c:pt idx="236">
                  <c:v>Oct-16</c:v>
                </c:pt>
                <c:pt idx="237">
                  <c:v>Nov-16</c:v>
                </c:pt>
                <c:pt idx="238">
                  <c:v>Nov-16</c:v>
                </c:pt>
                <c:pt idx="239">
                  <c:v>Nov-16</c:v>
                </c:pt>
                <c:pt idx="240">
                  <c:v>Nov-16</c:v>
                </c:pt>
                <c:pt idx="241">
                  <c:v>Nov-16</c:v>
                </c:pt>
                <c:pt idx="242">
                  <c:v>Nov-16</c:v>
                </c:pt>
                <c:pt idx="243">
                  <c:v>Nov-16</c:v>
                </c:pt>
                <c:pt idx="244">
                  <c:v>Nov-16</c:v>
                </c:pt>
                <c:pt idx="245">
                  <c:v>Nov-16</c:v>
                </c:pt>
                <c:pt idx="246">
                  <c:v>Nov-16</c:v>
                </c:pt>
                <c:pt idx="247">
                  <c:v>Nov-16</c:v>
                </c:pt>
                <c:pt idx="248">
                  <c:v>Nov-16</c:v>
                </c:pt>
                <c:pt idx="249">
                  <c:v>Nov-16</c:v>
                </c:pt>
                <c:pt idx="250">
                  <c:v>Nov-16</c:v>
                </c:pt>
                <c:pt idx="251">
                  <c:v>Nov-16</c:v>
                </c:pt>
                <c:pt idx="252">
                  <c:v>Nov-16</c:v>
                </c:pt>
                <c:pt idx="253">
                  <c:v>Nov-16</c:v>
                </c:pt>
                <c:pt idx="254">
                  <c:v>Nov-16</c:v>
                </c:pt>
                <c:pt idx="255">
                  <c:v>Nov-16</c:v>
                </c:pt>
                <c:pt idx="256">
                  <c:v>Nov-16</c:v>
                </c:pt>
                <c:pt idx="257">
                  <c:v>Dec-16</c:v>
                </c:pt>
                <c:pt idx="258">
                  <c:v>Dec-16</c:v>
                </c:pt>
                <c:pt idx="259">
                  <c:v>Dec-16</c:v>
                </c:pt>
                <c:pt idx="260">
                  <c:v>Dec-16</c:v>
                </c:pt>
                <c:pt idx="261">
                  <c:v>Dec-16</c:v>
                </c:pt>
                <c:pt idx="262">
                  <c:v>Dec-16</c:v>
                </c:pt>
                <c:pt idx="263">
                  <c:v>Dec-16</c:v>
                </c:pt>
                <c:pt idx="264">
                  <c:v>Dec-16</c:v>
                </c:pt>
                <c:pt idx="265">
                  <c:v>Dec-16</c:v>
                </c:pt>
                <c:pt idx="266">
                  <c:v>Dec-16</c:v>
                </c:pt>
                <c:pt idx="267">
                  <c:v>Dec-16</c:v>
                </c:pt>
                <c:pt idx="268">
                  <c:v>Dec-16</c:v>
                </c:pt>
                <c:pt idx="269">
                  <c:v>Dec-16</c:v>
                </c:pt>
                <c:pt idx="270">
                  <c:v>Dec-16</c:v>
                </c:pt>
                <c:pt idx="271">
                  <c:v>Dec-16</c:v>
                </c:pt>
                <c:pt idx="272">
                  <c:v>Dec-16</c:v>
                </c:pt>
                <c:pt idx="273">
                  <c:v>Dec-16</c:v>
                </c:pt>
                <c:pt idx="274">
                  <c:v>Dec-16</c:v>
                </c:pt>
                <c:pt idx="275">
                  <c:v>Dec-16</c:v>
                </c:pt>
                <c:pt idx="276">
                  <c:v>Dec-16</c:v>
                </c:pt>
                <c:pt idx="277">
                  <c:v>Dec-16</c:v>
                </c:pt>
                <c:pt idx="278">
                  <c:v>Dec-16</c:v>
                </c:pt>
                <c:pt idx="279">
                  <c:v>Jan-17</c:v>
                </c:pt>
                <c:pt idx="280">
                  <c:v>Jan-17</c:v>
                </c:pt>
                <c:pt idx="281">
                  <c:v>Jan-17</c:v>
                </c:pt>
                <c:pt idx="282">
                  <c:v>Jan-17</c:v>
                </c:pt>
                <c:pt idx="283">
                  <c:v>Jan-17</c:v>
                </c:pt>
                <c:pt idx="284">
                  <c:v>Jan-17</c:v>
                </c:pt>
                <c:pt idx="285">
                  <c:v>Jan-17</c:v>
                </c:pt>
                <c:pt idx="286">
                  <c:v>Jan-17</c:v>
                </c:pt>
                <c:pt idx="287">
                  <c:v>Jan-17</c:v>
                </c:pt>
                <c:pt idx="288">
                  <c:v>Jan-17</c:v>
                </c:pt>
                <c:pt idx="289">
                  <c:v>Jan-17</c:v>
                </c:pt>
                <c:pt idx="290">
                  <c:v>Jan-17</c:v>
                </c:pt>
                <c:pt idx="291">
                  <c:v>Jan-17</c:v>
                </c:pt>
                <c:pt idx="292">
                  <c:v>Jan-17</c:v>
                </c:pt>
                <c:pt idx="293">
                  <c:v>Jan-17</c:v>
                </c:pt>
                <c:pt idx="294">
                  <c:v>Jan-17</c:v>
                </c:pt>
                <c:pt idx="295">
                  <c:v>Jan-17</c:v>
                </c:pt>
                <c:pt idx="296">
                  <c:v>Jan-17</c:v>
                </c:pt>
                <c:pt idx="297">
                  <c:v>Jan-17</c:v>
                </c:pt>
                <c:pt idx="298">
                  <c:v>Jan-17</c:v>
                </c:pt>
                <c:pt idx="299">
                  <c:v>Jan-17</c:v>
                </c:pt>
                <c:pt idx="300">
                  <c:v>Feb-17</c:v>
                </c:pt>
                <c:pt idx="301">
                  <c:v>Feb-17</c:v>
                </c:pt>
                <c:pt idx="302">
                  <c:v>Feb-17</c:v>
                </c:pt>
                <c:pt idx="303">
                  <c:v>Feb-17</c:v>
                </c:pt>
                <c:pt idx="304">
                  <c:v>Feb-17</c:v>
                </c:pt>
                <c:pt idx="305">
                  <c:v>Feb-17</c:v>
                </c:pt>
                <c:pt idx="306">
                  <c:v>Feb-17</c:v>
                </c:pt>
                <c:pt idx="307">
                  <c:v>Feb-17</c:v>
                </c:pt>
                <c:pt idx="308">
                  <c:v>Feb-17</c:v>
                </c:pt>
                <c:pt idx="309">
                  <c:v>Feb-17</c:v>
                </c:pt>
                <c:pt idx="310">
                  <c:v>Feb-17</c:v>
                </c:pt>
                <c:pt idx="311">
                  <c:v>Feb-17</c:v>
                </c:pt>
                <c:pt idx="312">
                  <c:v>Feb-17</c:v>
                </c:pt>
                <c:pt idx="313">
                  <c:v>Feb-17</c:v>
                </c:pt>
                <c:pt idx="314">
                  <c:v>Feb-17</c:v>
                </c:pt>
                <c:pt idx="315">
                  <c:v>Feb-17</c:v>
                </c:pt>
                <c:pt idx="316">
                  <c:v>Feb-17</c:v>
                </c:pt>
                <c:pt idx="317">
                  <c:v>Feb-17</c:v>
                </c:pt>
                <c:pt idx="318">
                  <c:v>Feb-17</c:v>
                </c:pt>
                <c:pt idx="319">
                  <c:v>Mar-17</c:v>
                </c:pt>
                <c:pt idx="320">
                  <c:v>Mar-17</c:v>
                </c:pt>
                <c:pt idx="321">
                  <c:v>Mar-17</c:v>
                </c:pt>
                <c:pt idx="322">
                  <c:v>Mar-17</c:v>
                </c:pt>
                <c:pt idx="323">
                  <c:v>Mar-17</c:v>
                </c:pt>
                <c:pt idx="324">
                  <c:v>Mar-17</c:v>
                </c:pt>
                <c:pt idx="325">
                  <c:v>Mar-17</c:v>
                </c:pt>
                <c:pt idx="326">
                  <c:v>Mar-17</c:v>
                </c:pt>
                <c:pt idx="327">
                  <c:v>Mar-17</c:v>
                </c:pt>
                <c:pt idx="328">
                  <c:v>Mar-17</c:v>
                </c:pt>
                <c:pt idx="329">
                  <c:v>Mar-17</c:v>
                </c:pt>
                <c:pt idx="330">
                  <c:v>Mar-17</c:v>
                </c:pt>
                <c:pt idx="331">
                  <c:v>Mar-17</c:v>
                </c:pt>
                <c:pt idx="332">
                  <c:v>Mar-17</c:v>
                </c:pt>
                <c:pt idx="333">
                  <c:v>Mar-17</c:v>
                </c:pt>
                <c:pt idx="334">
                  <c:v>Mar-17</c:v>
                </c:pt>
                <c:pt idx="335">
                  <c:v>Mar-17</c:v>
                </c:pt>
                <c:pt idx="336">
                  <c:v>Mar-17</c:v>
                </c:pt>
                <c:pt idx="337">
                  <c:v>Mar-17</c:v>
                </c:pt>
                <c:pt idx="338">
                  <c:v>Mar-17</c:v>
                </c:pt>
                <c:pt idx="339">
                  <c:v>Mar-17</c:v>
                </c:pt>
                <c:pt idx="340">
                  <c:v>Mar-17</c:v>
                </c:pt>
                <c:pt idx="341">
                  <c:v>Apr-17</c:v>
                </c:pt>
                <c:pt idx="342">
                  <c:v>Apr-17</c:v>
                </c:pt>
                <c:pt idx="343">
                  <c:v>Apr-17</c:v>
                </c:pt>
                <c:pt idx="344">
                  <c:v>Apr-17</c:v>
                </c:pt>
                <c:pt idx="345">
                  <c:v>Apr-17</c:v>
                </c:pt>
                <c:pt idx="346">
                  <c:v>Apr-17</c:v>
                </c:pt>
                <c:pt idx="347">
                  <c:v>Apr-17</c:v>
                </c:pt>
                <c:pt idx="348">
                  <c:v>Apr-17</c:v>
                </c:pt>
                <c:pt idx="349">
                  <c:v>Apr-17</c:v>
                </c:pt>
                <c:pt idx="350">
                  <c:v>Apr-17</c:v>
                </c:pt>
                <c:pt idx="351">
                  <c:v>Apr-17</c:v>
                </c:pt>
                <c:pt idx="352">
                  <c:v>Apr-17</c:v>
                </c:pt>
                <c:pt idx="353">
                  <c:v>Apr-17</c:v>
                </c:pt>
                <c:pt idx="354">
                  <c:v>Apr-17</c:v>
                </c:pt>
                <c:pt idx="355">
                  <c:v>Apr-17</c:v>
                </c:pt>
                <c:pt idx="356">
                  <c:v>Apr-17</c:v>
                </c:pt>
                <c:pt idx="357">
                  <c:v>Apr-17</c:v>
                </c:pt>
                <c:pt idx="358">
                  <c:v>Apr-17</c:v>
                </c:pt>
                <c:pt idx="359">
                  <c:v>May-17</c:v>
                </c:pt>
                <c:pt idx="360">
                  <c:v>May-17</c:v>
                </c:pt>
                <c:pt idx="361">
                  <c:v>May-17</c:v>
                </c:pt>
                <c:pt idx="362">
                  <c:v>May-17</c:v>
                </c:pt>
                <c:pt idx="363">
                  <c:v>May-17</c:v>
                </c:pt>
                <c:pt idx="364">
                  <c:v>May-17</c:v>
                </c:pt>
                <c:pt idx="365">
                  <c:v>May-17</c:v>
                </c:pt>
                <c:pt idx="366">
                  <c:v>May-17</c:v>
                </c:pt>
                <c:pt idx="367">
                  <c:v>May-17</c:v>
                </c:pt>
                <c:pt idx="368">
                  <c:v>May-17</c:v>
                </c:pt>
                <c:pt idx="369">
                  <c:v>May-17</c:v>
                </c:pt>
                <c:pt idx="370">
                  <c:v>May-17</c:v>
                </c:pt>
                <c:pt idx="371">
                  <c:v>May-17</c:v>
                </c:pt>
                <c:pt idx="372">
                  <c:v>May-17</c:v>
                </c:pt>
                <c:pt idx="373">
                  <c:v>May-17</c:v>
                </c:pt>
                <c:pt idx="374">
                  <c:v>May-17</c:v>
                </c:pt>
                <c:pt idx="375">
                  <c:v>May-17</c:v>
                </c:pt>
                <c:pt idx="376">
                  <c:v>May-17</c:v>
                </c:pt>
                <c:pt idx="377">
                  <c:v>May-17</c:v>
                </c:pt>
                <c:pt idx="378">
                  <c:v>May-17</c:v>
                </c:pt>
                <c:pt idx="379">
                  <c:v>May-17</c:v>
                </c:pt>
                <c:pt idx="380">
                  <c:v>May-17</c:v>
                </c:pt>
                <c:pt idx="381">
                  <c:v>Jun-17</c:v>
                </c:pt>
                <c:pt idx="382">
                  <c:v>Jun-17</c:v>
                </c:pt>
                <c:pt idx="383">
                  <c:v>Jun-17</c:v>
                </c:pt>
                <c:pt idx="384">
                  <c:v>Jun-17</c:v>
                </c:pt>
                <c:pt idx="385">
                  <c:v>Jun-17</c:v>
                </c:pt>
                <c:pt idx="386">
                  <c:v>Jun-17</c:v>
                </c:pt>
                <c:pt idx="387">
                  <c:v>Jun-17</c:v>
                </c:pt>
                <c:pt idx="388">
                  <c:v>Jun-17</c:v>
                </c:pt>
                <c:pt idx="389">
                  <c:v>Jun-17</c:v>
                </c:pt>
                <c:pt idx="390">
                  <c:v>Jun-17</c:v>
                </c:pt>
                <c:pt idx="391">
                  <c:v>Jun-17</c:v>
                </c:pt>
                <c:pt idx="392">
                  <c:v>Jun-17</c:v>
                </c:pt>
                <c:pt idx="393">
                  <c:v>Jun-17</c:v>
                </c:pt>
                <c:pt idx="394">
                  <c:v>Jun-17</c:v>
                </c:pt>
                <c:pt idx="395">
                  <c:v>Jun-17</c:v>
                </c:pt>
                <c:pt idx="396">
                  <c:v>Jun-17</c:v>
                </c:pt>
                <c:pt idx="397">
                  <c:v>Jun-17</c:v>
                </c:pt>
                <c:pt idx="398">
                  <c:v>Jun-17</c:v>
                </c:pt>
                <c:pt idx="399">
                  <c:v>Jun-17</c:v>
                </c:pt>
                <c:pt idx="400">
                  <c:v>Jun-17</c:v>
                </c:pt>
                <c:pt idx="401">
                  <c:v>Jun-17</c:v>
                </c:pt>
                <c:pt idx="402">
                  <c:v>Jul-17</c:v>
                </c:pt>
                <c:pt idx="403">
                  <c:v>Jul-17</c:v>
                </c:pt>
                <c:pt idx="404">
                  <c:v>Jul-17</c:v>
                </c:pt>
                <c:pt idx="405">
                  <c:v>Jul-17</c:v>
                </c:pt>
                <c:pt idx="406">
                  <c:v>Jul-17</c:v>
                </c:pt>
                <c:pt idx="407">
                  <c:v>Jul-17</c:v>
                </c:pt>
                <c:pt idx="408">
                  <c:v>Jul-17</c:v>
                </c:pt>
                <c:pt idx="409">
                  <c:v>Jul-17</c:v>
                </c:pt>
                <c:pt idx="410">
                  <c:v>Jul-17</c:v>
                </c:pt>
                <c:pt idx="411">
                  <c:v>Jul-17</c:v>
                </c:pt>
                <c:pt idx="412">
                  <c:v>Jul-17</c:v>
                </c:pt>
                <c:pt idx="413">
                  <c:v>Jul-17</c:v>
                </c:pt>
                <c:pt idx="414">
                  <c:v>Jul-17</c:v>
                </c:pt>
                <c:pt idx="415">
                  <c:v>Jul-17</c:v>
                </c:pt>
                <c:pt idx="416">
                  <c:v>Jul-17</c:v>
                </c:pt>
                <c:pt idx="417">
                  <c:v>Jul-17</c:v>
                </c:pt>
                <c:pt idx="418">
                  <c:v>Jul-17</c:v>
                </c:pt>
                <c:pt idx="419">
                  <c:v>Jul-17</c:v>
                </c:pt>
                <c:pt idx="420">
                  <c:v>Jul-17</c:v>
                </c:pt>
                <c:pt idx="421">
                  <c:v>Jul-17</c:v>
                </c:pt>
                <c:pt idx="422">
                  <c:v>Jul-17</c:v>
                </c:pt>
                <c:pt idx="423">
                  <c:v>Aug-17</c:v>
                </c:pt>
                <c:pt idx="424">
                  <c:v>Aug-17</c:v>
                </c:pt>
                <c:pt idx="425">
                  <c:v>Aug-17</c:v>
                </c:pt>
                <c:pt idx="426">
                  <c:v>Aug-17</c:v>
                </c:pt>
                <c:pt idx="427">
                  <c:v>Aug-17</c:v>
                </c:pt>
                <c:pt idx="428">
                  <c:v>Aug-17</c:v>
                </c:pt>
                <c:pt idx="429">
                  <c:v>Aug-17</c:v>
                </c:pt>
                <c:pt idx="430">
                  <c:v>Aug-17</c:v>
                </c:pt>
                <c:pt idx="431">
                  <c:v>Aug-17</c:v>
                </c:pt>
                <c:pt idx="432">
                  <c:v>Aug-17</c:v>
                </c:pt>
                <c:pt idx="433">
                  <c:v>Aug-17</c:v>
                </c:pt>
                <c:pt idx="434">
                  <c:v>Aug-17</c:v>
                </c:pt>
                <c:pt idx="435">
                  <c:v>Aug-17</c:v>
                </c:pt>
                <c:pt idx="436">
                  <c:v>Aug-17</c:v>
                </c:pt>
                <c:pt idx="437">
                  <c:v>Aug-17</c:v>
                </c:pt>
                <c:pt idx="438">
                  <c:v>Aug-17</c:v>
                </c:pt>
                <c:pt idx="439">
                  <c:v>Aug-17</c:v>
                </c:pt>
                <c:pt idx="440">
                  <c:v>Aug-17</c:v>
                </c:pt>
                <c:pt idx="441">
                  <c:v>Aug-17</c:v>
                </c:pt>
                <c:pt idx="442">
                  <c:v>Aug-17</c:v>
                </c:pt>
                <c:pt idx="443">
                  <c:v>Aug-17</c:v>
                </c:pt>
                <c:pt idx="444">
                  <c:v>Sep-17</c:v>
                </c:pt>
                <c:pt idx="445">
                  <c:v>Sep-17</c:v>
                </c:pt>
                <c:pt idx="446">
                  <c:v>Sep-17</c:v>
                </c:pt>
                <c:pt idx="447">
                  <c:v>Sep-17</c:v>
                </c:pt>
                <c:pt idx="448">
                  <c:v>Sep-17</c:v>
                </c:pt>
                <c:pt idx="449">
                  <c:v>Sep-17</c:v>
                </c:pt>
                <c:pt idx="450">
                  <c:v>Sep-17</c:v>
                </c:pt>
                <c:pt idx="451">
                  <c:v>Sep-17</c:v>
                </c:pt>
                <c:pt idx="452">
                  <c:v>Sep-17</c:v>
                </c:pt>
                <c:pt idx="453">
                  <c:v>Sep-17</c:v>
                </c:pt>
                <c:pt idx="454">
                  <c:v>Sep-17</c:v>
                </c:pt>
                <c:pt idx="455">
                  <c:v>Sep-17</c:v>
                </c:pt>
                <c:pt idx="456">
                  <c:v>Sep-17</c:v>
                </c:pt>
                <c:pt idx="457">
                  <c:v>Sep-17</c:v>
                </c:pt>
                <c:pt idx="458">
                  <c:v>Sep-17</c:v>
                </c:pt>
                <c:pt idx="459">
                  <c:v>Sep-17</c:v>
                </c:pt>
                <c:pt idx="460">
                  <c:v>Sep-17</c:v>
                </c:pt>
                <c:pt idx="461">
                  <c:v>Sep-17</c:v>
                </c:pt>
                <c:pt idx="462">
                  <c:v>Sep-17</c:v>
                </c:pt>
                <c:pt idx="463">
                  <c:v>Sep-17</c:v>
                </c:pt>
                <c:pt idx="464">
                  <c:v>Sep-17</c:v>
                </c:pt>
                <c:pt idx="465">
                  <c:v>Oct-17</c:v>
                </c:pt>
                <c:pt idx="466">
                  <c:v>Oct-17</c:v>
                </c:pt>
                <c:pt idx="467">
                  <c:v>Oct-17</c:v>
                </c:pt>
                <c:pt idx="468">
                  <c:v>Oct-17</c:v>
                </c:pt>
                <c:pt idx="469">
                  <c:v>Oct-17</c:v>
                </c:pt>
                <c:pt idx="470">
                  <c:v>Oct-17</c:v>
                </c:pt>
                <c:pt idx="471">
                  <c:v>Oct-17</c:v>
                </c:pt>
                <c:pt idx="472">
                  <c:v>Oct-17</c:v>
                </c:pt>
                <c:pt idx="473">
                  <c:v>Oct-17</c:v>
                </c:pt>
                <c:pt idx="474">
                  <c:v>Oct-17</c:v>
                </c:pt>
                <c:pt idx="475">
                  <c:v>Oct-17</c:v>
                </c:pt>
                <c:pt idx="476">
                  <c:v>Oct-17</c:v>
                </c:pt>
                <c:pt idx="477">
                  <c:v>Oct-17</c:v>
                </c:pt>
                <c:pt idx="478">
                  <c:v>Oct-17</c:v>
                </c:pt>
                <c:pt idx="479">
                  <c:v>Oct-17</c:v>
                </c:pt>
                <c:pt idx="480">
                  <c:v>Oct-17</c:v>
                </c:pt>
                <c:pt idx="481">
                  <c:v>Oct-17</c:v>
                </c:pt>
                <c:pt idx="482">
                  <c:v>Oct-17</c:v>
                </c:pt>
                <c:pt idx="483">
                  <c:v>Oct-17</c:v>
                </c:pt>
                <c:pt idx="484">
                  <c:v>Oct-17</c:v>
                </c:pt>
                <c:pt idx="485">
                  <c:v>Nov-17</c:v>
                </c:pt>
                <c:pt idx="486">
                  <c:v>Nov-17</c:v>
                </c:pt>
                <c:pt idx="487">
                  <c:v>Nov-17</c:v>
                </c:pt>
                <c:pt idx="488">
                  <c:v>Nov-17</c:v>
                </c:pt>
                <c:pt idx="489">
                  <c:v>Nov-17</c:v>
                </c:pt>
                <c:pt idx="490">
                  <c:v>Nov-17</c:v>
                </c:pt>
                <c:pt idx="491">
                  <c:v>Nov-17</c:v>
                </c:pt>
                <c:pt idx="492">
                  <c:v>Nov-17</c:v>
                </c:pt>
                <c:pt idx="493">
                  <c:v>Nov-17</c:v>
                </c:pt>
                <c:pt idx="494">
                  <c:v>Nov-17</c:v>
                </c:pt>
                <c:pt idx="495">
                  <c:v>Nov-17</c:v>
                </c:pt>
                <c:pt idx="496">
                  <c:v>Nov-17</c:v>
                </c:pt>
                <c:pt idx="497">
                  <c:v>Nov-17</c:v>
                </c:pt>
                <c:pt idx="498">
                  <c:v>Nov-17</c:v>
                </c:pt>
                <c:pt idx="499">
                  <c:v>Nov-17</c:v>
                </c:pt>
                <c:pt idx="500">
                  <c:v>Nov-17</c:v>
                </c:pt>
                <c:pt idx="501">
                  <c:v>Nov-17</c:v>
                </c:pt>
                <c:pt idx="502">
                  <c:v>Nov-17</c:v>
                </c:pt>
                <c:pt idx="503">
                  <c:v>Nov-17</c:v>
                </c:pt>
                <c:pt idx="504">
                  <c:v>Nov-17</c:v>
                </c:pt>
                <c:pt idx="505">
                  <c:v>Nov-17</c:v>
                </c:pt>
                <c:pt idx="506">
                  <c:v>Nov-17</c:v>
                </c:pt>
                <c:pt idx="507">
                  <c:v>Dec-17</c:v>
                </c:pt>
                <c:pt idx="508">
                  <c:v>Dec-17</c:v>
                </c:pt>
                <c:pt idx="509">
                  <c:v>Dec-17</c:v>
                </c:pt>
                <c:pt idx="510">
                  <c:v>Dec-17</c:v>
                </c:pt>
                <c:pt idx="511">
                  <c:v>Dec-17</c:v>
                </c:pt>
                <c:pt idx="512">
                  <c:v>Dec-17</c:v>
                </c:pt>
                <c:pt idx="513">
                  <c:v>Dec-17</c:v>
                </c:pt>
                <c:pt idx="514">
                  <c:v>Dec-17</c:v>
                </c:pt>
                <c:pt idx="515">
                  <c:v>Dec-17</c:v>
                </c:pt>
                <c:pt idx="516">
                  <c:v>Dec-17</c:v>
                </c:pt>
                <c:pt idx="517">
                  <c:v>Dec-17</c:v>
                </c:pt>
                <c:pt idx="518">
                  <c:v>Dec-17</c:v>
                </c:pt>
                <c:pt idx="519">
                  <c:v>Dec-17</c:v>
                </c:pt>
                <c:pt idx="520">
                  <c:v>Dec-17</c:v>
                </c:pt>
                <c:pt idx="521">
                  <c:v>Dec-17</c:v>
                </c:pt>
                <c:pt idx="522">
                  <c:v>Dec-17</c:v>
                </c:pt>
                <c:pt idx="523">
                  <c:v>Dec-17</c:v>
                </c:pt>
                <c:pt idx="524">
                  <c:v>Dec-17</c:v>
                </c:pt>
                <c:pt idx="525">
                  <c:v>Dec-17</c:v>
                </c:pt>
                <c:pt idx="526">
                  <c:v>Dec-17</c:v>
                </c:pt>
                <c:pt idx="527">
                  <c:v>Jan-18</c:v>
                </c:pt>
                <c:pt idx="528">
                  <c:v>Jan-18</c:v>
                </c:pt>
                <c:pt idx="529">
                  <c:v>Jan-18</c:v>
                </c:pt>
                <c:pt idx="530">
                  <c:v>Jan-18</c:v>
                </c:pt>
                <c:pt idx="531">
                  <c:v>Jan-18</c:v>
                </c:pt>
                <c:pt idx="532">
                  <c:v>Jan-18</c:v>
                </c:pt>
                <c:pt idx="533">
                  <c:v>Jan-18</c:v>
                </c:pt>
                <c:pt idx="534">
                  <c:v>Jan-18</c:v>
                </c:pt>
                <c:pt idx="535">
                  <c:v>Jan-18</c:v>
                </c:pt>
                <c:pt idx="536">
                  <c:v>Jan-18</c:v>
                </c:pt>
                <c:pt idx="537">
                  <c:v>Jan-18</c:v>
                </c:pt>
                <c:pt idx="538">
                  <c:v>Jan-18</c:v>
                </c:pt>
                <c:pt idx="539">
                  <c:v>Jan-18</c:v>
                </c:pt>
                <c:pt idx="540">
                  <c:v>Jan-18</c:v>
                </c:pt>
                <c:pt idx="541">
                  <c:v>Jan-18</c:v>
                </c:pt>
                <c:pt idx="542">
                  <c:v>Jan-18</c:v>
                </c:pt>
                <c:pt idx="543">
                  <c:v>Jan-18</c:v>
                </c:pt>
                <c:pt idx="544">
                  <c:v>Jan-18</c:v>
                </c:pt>
                <c:pt idx="545">
                  <c:v>Jan-18</c:v>
                </c:pt>
                <c:pt idx="546">
                  <c:v>Jan-18</c:v>
                </c:pt>
                <c:pt idx="547">
                  <c:v>Jan-18</c:v>
                </c:pt>
                <c:pt idx="548">
                  <c:v>Jan-18</c:v>
                </c:pt>
                <c:pt idx="549">
                  <c:v>Jan-18</c:v>
                </c:pt>
                <c:pt idx="550">
                  <c:v>Feb-18</c:v>
                </c:pt>
                <c:pt idx="551">
                  <c:v>Feb-18</c:v>
                </c:pt>
                <c:pt idx="552">
                  <c:v>Feb-18</c:v>
                </c:pt>
                <c:pt idx="553">
                  <c:v>Feb-18</c:v>
                </c:pt>
                <c:pt idx="554">
                  <c:v>Feb-18</c:v>
                </c:pt>
                <c:pt idx="555">
                  <c:v>Feb-18</c:v>
                </c:pt>
                <c:pt idx="556">
                  <c:v>Feb-18</c:v>
                </c:pt>
                <c:pt idx="557">
                  <c:v>Feb-18</c:v>
                </c:pt>
                <c:pt idx="558">
                  <c:v>Feb-18</c:v>
                </c:pt>
                <c:pt idx="559">
                  <c:v>Feb-18</c:v>
                </c:pt>
                <c:pt idx="560">
                  <c:v>Feb-18</c:v>
                </c:pt>
                <c:pt idx="561">
                  <c:v>Feb-18</c:v>
                </c:pt>
                <c:pt idx="562">
                  <c:v>Feb-18</c:v>
                </c:pt>
                <c:pt idx="563">
                  <c:v>Feb-18</c:v>
                </c:pt>
                <c:pt idx="564">
                  <c:v>Feb-18</c:v>
                </c:pt>
                <c:pt idx="565">
                  <c:v>Feb-18</c:v>
                </c:pt>
                <c:pt idx="566">
                  <c:v>Feb-18</c:v>
                </c:pt>
                <c:pt idx="567">
                  <c:v>Feb-18</c:v>
                </c:pt>
                <c:pt idx="568">
                  <c:v>Feb-18</c:v>
                </c:pt>
                <c:pt idx="569">
                  <c:v>Mar-18</c:v>
                </c:pt>
                <c:pt idx="570">
                  <c:v>Mar-18</c:v>
                </c:pt>
                <c:pt idx="571">
                  <c:v>Mar-18</c:v>
                </c:pt>
                <c:pt idx="572">
                  <c:v>Mar-18</c:v>
                </c:pt>
                <c:pt idx="573">
                  <c:v>Mar-18</c:v>
                </c:pt>
                <c:pt idx="574">
                  <c:v>Mar-18</c:v>
                </c:pt>
                <c:pt idx="575">
                  <c:v>Mar-18</c:v>
                </c:pt>
                <c:pt idx="576">
                  <c:v>Mar-18</c:v>
                </c:pt>
                <c:pt idx="577">
                  <c:v>Mar-18</c:v>
                </c:pt>
                <c:pt idx="578">
                  <c:v>Mar-18</c:v>
                </c:pt>
                <c:pt idx="579">
                  <c:v>Mar-18</c:v>
                </c:pt>
                <c:pt idx="580">
                  <c:v>Mar-18</c:v>
                </c:pt>
                <c:pt idx="581">
                  <c:v>Mar-18</c:v>
                </c:pt>
                <c:pt idx="582">
                  <c:v>Mar-18</c:v>
                </c:pt>
                <c:pt idx="583">
                  <c:v>Mar-18</c:v>
                </c:pt>
                <c:pt idx="584">
                  <c:v>Mar-18</c:v>
                </c:pt>
                <c:pt idx="585">
                  <c:v>Mar-18</c:v>
                </c:pt>
                <c:pt idx="586">
                  <c:v>Mar-18</c:v>
                </c:pt>
                <c:pt idx="587">
                  <c:v>Mar-18</c:v>
                </c:pt>
                <c:pt idx="588">
                  <c:v>Apr-18</c:v>
                </c:pt>
                <c:pt idx="589">
                  <c:v>Apr-18</c:v>
                </c:pt>
                <c:pt idx="590">
                  <c:v>Apr-18</c:v>
                </c:pt>
                <c:pt idx="591">
                  <c:v>Apr-18</c:v>
                </c:pt>
                <c:pt idx="592">
                  <c:v>Apr-18</c:v>
                </c:pt>
                <c:pt idx="593">
                  <c:v>Apr-18</c:v>
                </c:pt>
                <c:pt idx="594">
                  <c:v>Apr-18</c:v>
                </c:pt>
                <c:pt idx="595">
                  <c:v>Apr-18</c:v>
                </c:pt>
                <c:pt idx="596">
                  <c:v>Apr-18</c:v>
                </c:pt>
                <c:pt idx="597">
                  <c:v>Apr-18</c:v>
                </c:pt>
                <c:pt idx="598">
                  <c:v>Apr-18</c:v>
                </c:pt>
                <c:pt idx="599">
                  <c:v>Apr-18</c:v>
                </c:pt>
                <c:pt idx="600">
                  <c:v>Apr-18</c:v>
                </c:pt>
                <c:pt idx="601">
                  <c:v>Apr-18</c:v>
                </c:pt>
                <c:pt idx="602">
                  <c:v>Apr-18</c:v>
                </c:pt>
                <c:pt idx="603">
                  <c:v>Apr-18</c:v>
                </c:pt>
                <c:pt idx="604">
                  <c:v>Apr-18</c:v>
                </c:pt>
                <c:pt idx="605">
                  <c:v>Apr-18</c:v>
                </c:pt>
                <c:pt idx="606">
                  <c:v>Apr-18</c:v>
                </c:pt>
                <c:pt idx="607">
                  <c:v>Apr-18</c:v>
                </c:pt>
                <c:pt idx="608">
                  <c:v>Apr-18</c:v>
                </c:pt>
                <c:pt idx="609">
                  <c:v>May-18</c:v>
                </c:pt>
                <c:pt idx="610">
                  <c:v>May-18</c:v>
                </c:pt>
                <c:pt idx="611">
                  <c:v>May-18</c:v>
                </c:pt>
                <c:pt idx="612">
                  <c:v>May-18</c:v>
                </c:pt>
                <c:pt idx="613">
                  <c:v>May-18</c:v>
                </c:pt>
                <c:pt idx="614">
                  <c:v>May-18</c:v>
                </c:pt>
                <c:pt idx="615">
                  <c:v>May-18</c:v>
                </c:pt>
                <c:pt idx="616">
                  <c:v>May-18</c:v>
                </c:pt>
                <c:pt idx="617">
                  <c:v>May-18</c:v>
                </c:pt>
                <c:pt idx="618">
                  <c:v>May-18</c:v>
                </c:pt>
                <c:pt idx="619">
                  <c:v>May-18</c:v>
                </c:pt>
                <c:pt idx="620">
                  <c:v>May-18</c:v>
                </c:pt>
                <c:pt idx="621">
                  <c:v>May-18</c:v>
                </c:pt>
                <c:pt idx="622">
                  <c:v>May-18</c:v>
                </c:pt>
                <c:pt idx="623">
                  <c:v>May-18</c:v>
                </c:pt>
                <c:pt idx="624">
                  <c:v>May-18</c:v>
                </c:pt>
                <c:pt idx="625">
                  <c:v>May-18</c:v>
                </c:pt>
                <c:pt idx="626">
                  <c:v>May-18</c:v>
                </c:pt>
                <c:pt idx="627">
                  <c:v>May-18</c:v>
                </c:pt>
                <c:pt idx="628">
                  <c:v>May-18</c:v>
                </c:pt>
                <c:pt idx="629">
                  <c:v>May-18</c:v>
                </c:pt>
                <c:pt idx="630">
                  <c:v>May-18</c:v>
                </c:pt>
                <c:pt idx="631">
                  <c:v>Jun-18</c:v>
                </c:pt>
                <c:pt idx="632">
                  <c:v>Jun-18</c:v>
                </c:pt>
                <c:pt idx="633">
                  <c:v>Jun-18</c:v>
                </c:pt>
                <c:pt idx="634">
                  <c:v>Jun-18</c:v>
                </c:pt>
                <c:pt idx="635">
                  <c:v>Jun-18</c:v>
                </c:pt>
                <c:pt idx="636">
                  <c:v>Jun-18</c:v>
                </c:pt>
                <c:pt idx="637">
                  <c:v>Jun-18</c:v>
                </c:pt>
                <c:pt idx="638">
                  <c:v>Jun-18</c:v>
                </c:pt>
                <c:pt idx="639">
                  <c:v>Jun-18</c:v>
                </c:pt>
                <c:pt idx="640">
                  <c:v>Jun-18</c:v>
                </c:pt>
                <c:pt idx="641">
                  <c:v>Jun-18</c:v>
                </c:pt>
                <c:pt idx="642">
                  <c:v>Jun-18</c:v>
                </c:pt>
                <c:pt idx="643">
                  <c:v>Jun-18</c:v>
                </c:pt>
                <c:pt idx="644">
                  <c:v>Jun-18</c:v>
                </c:pt>
                <c:pt idx="645">
                  <c:v>Jun-18</c:v>
                </c:pt>
                <c:pt idx="646">
                  <c:v>Jun-18</c:v>
                </c:pt>
                <c:pt idx="647">
                  <c:v>Jun-18</c:v>
                </c:pt>
                <c:pt idx="648">
                  <c:v>Jun-18</c:v>
                </c:pt>
                <c:pt idx="649">
                  <c:v>Jun-18</c:v>
                </c:pt>
                <c:pt idx="650">
                  <c:v>Jun-18</c:v>
                </c:pt>
                <c:pt idx="651">
                  <c:v>Jun-18</c:v>
                </c:pt>
                <c:pt idx="652">
                  <c:v>Jul-18</c:v>
                </c:pt>
                <c:pt idx="653">
                  <c:v>Jul-18</c:v>
                </c:pt>
                <c:pt idx="654">
                  <c:v>Jul-18</c:v>
                </c:pt>
                <c:pt idx="655">
                  <c:v>Jul-18</c:v>
                </c:pt>
                <c:pt idx="656">
                  <c:v>Jul-18</c:v>
                </c:pt>
                <c:pt idx="657">
                  <c:v>Jul-18</c:v>
                </c:pt>
                <c:pt idx="658">
                  <c:v>Jul-18</c:v>
                </c:pt>
                <c:pt idx="659">
                  <c:v>Jul-18</c:v>
                </c:pt>
                <c:pt idx="660">
                  <c:v>Jul-18</c:v>
                </c:pt>
                <c:pt idx="661">
                  <c:v>Jul-18</c:v>
                </c:pt>
                <c:pt idx="662">
                  <c:v>Jul-18</c:v>
                </c:pt>
                <c:pt idx="663">
                  <c:v>Jul-18</c:v>
                </c:pt>
                <c:pt idx="664">
                  <c:v>Jul-18</c:v>
                </c:pt>
                <c:pt idx="665">
                  <c:v>Jul-18</c:v>
                </c:pt>
                <c:pt idx="666">
                  <c:v>Jul-18</c:v>
                </c:pt>
                <c:pt idx="667">
                  <c:v>Jul-18</c:v>
                </c:pt>
                <c:pt idx="668">
                  <c:v>Jul-18</c:v>
                </c:pt>
                <c:pt idx="669">
                  <c:v>Jul-18</c:v>
                </c:pt>
                <c:pt idx="670">
                  <c:v>Jul-18</c:v>
                </c:pt>
                <c:pt idx="671">
                  <c:v>Jul-18</c:v>
                </c:pt>
                <c:pt idx="672">
                  <c:v>Jul-18</c:v>
                </c:pt>
                <c:pt idx="673">
                  <c:v>Jul-18</c:v>
                </c:pt>
                <c:pt idx="674">
                  <c:v>Aug-18</c:v>
                </c:pt>
                <c:pt idx="675">
                  <c:v>Aug-18</c:v>
                </c:pt>
                <c:pt idx="676">
                  <c:v>Aug-18</c:v>
                </c:pt>
                <c:pt idx="677">
                  <c:v>Aug-18</c:v>
                </c:pt>
                <c:pt idx="678">
                  <c:v>Aug-18</c:v>
                </c:pt>
                <c:pt idx="679">
                  <c:v>Aug-18</c:v>
                </c:pt>
                <c:pt idx="680">
                  <c:v>Aug-18</c:v>
                </c:pt>
                <c:pt idx="681">
                  <c:v>Aug-18</c:v>
                </c:pt>
                <c:pt idx="682">
                  <c:v>Aug-18</c:v>
                </c:pt>
                <c:pt idx="683">
                  <c:v>Aug-18</c:v>
                </c:pt>
                <c:pt idx="684">
                  <c:v>Aug-18</c:v>
                </c:pt>
                <c:pt idx="685">
                  <c:v>Aug-18</c:v>
                </c:pt>
                <c:pt idx="686">
                  <c:v>Aug-18</c:v>
                </c:pt>
                <c:pt idx="687">
                  <c:v>Aug-18</c:v>
                </c:pt>
                <c:pt idx="688">
                  <c:v>Aug-18</c:v>
                </c:pt>
                <c:pt idx="689">
                  <c:v>Aug-18</c:v>
                </c:pt>
                <c:pt idx="690">
                  <c:v>Aug-18</c:v>
                </c:pt>
                <c:pt idx="691">
                  <c:v>Aug-18</c:v>
                </c:pt>
                <c:pt idx="692">
                  <c:v>Aug-18</c:v>
                </c:pt>
                <c:pt idx="693">
                  <c:v>Aug-18</c:v>
                </c:pt>
                <c:pt idx="694">
                  <c:v>Aug-18</c:v>
                </c:pt>
                <c:pt idx="695">
                  <c:v>Sep-18</c:v>
                </c:pt>
                <c:pt idx="696">
                  <c:v>Sep-18</c:v>
                </c:pt>
                <c:pt idx="697">
                  <c:v>Sep-18</c:v>
                </c:pt>
                <c:pt idx="698">
                  <c:v>Sep-18</c:v>
                </c:pt>
                <c:pt idx="699">
                  <c:v>Sep-18</c:v>
                </c:pt>
                <c:pt idx="700">
                  <c:v>Sep-18</c:v>
                </c:pt>
                <c:pt idx="701">
                  <c:v>Sep-18</c:v>
                </c:pt>
                <c:pt idx="702">
                  <c:v>Sep-18</c:v>
                </c:pt>
                <c:pt idx="703">
                  <c:v>Sep-18</c:v>
                </c:pt>
                <c:pt idx="704">
                  <c:v>Sep-18</c:v>
                </c:pt>
                <c:pt idx="705">
                  <c:v>Sep-18</c:v>
                </c:pt>
                <c:pt idx="706">
                  <c:v>Sep-18</c:v>
                </c:pt>
                <c:pt idx="707">
                  <c:v>Sep-18</c:v>
                </c:pt>
                <c:pt idx="708">
                  <c:v>Sep-18</c:v>
                </c:pt>
                <c:pt idx="709">
                  <c:v>Sep-18</c:v>
                </c:pt>
                <c:pt idx="710">
                  <c:v>Sep-18</c:v>
                </c:pt>
                <c:pt idx="711">
                  <c:v>Sep-18</c:v>
                </c:pt>
                <c:pt idx="712">
                  <c:v>Sep-18</c:v>
                </c:pt>
                <c:pt idx="713">
                  <c:v>Oct-18</c:v>
                </c:pt>
                <c:pt idx="714">
                  <c:v>Oct-18</c:v>
                </c:pt>
                <c:pt idx="715">
                  <c:v>Oct-18</c:v>
                </c:pt>
                <c:pt idx="716">
                  <c:v>Oct-18</c:v>
                </c:pt>
                <c:pt idx="717">
                  <c:v>Oct-18</c:v>
                </c:pt>
                <c:pt idx="718">
                  <c:v>Oct-18</c:v>
                </c:pt>
                <c:pt idx="719">
                  <c:v>Oct-18</c:v>
                </c:pt>
                <c:pt idx="720">
                  <c:v>Oct-18</c:v>
                </c:pt>
                <c:pt idx="721">
                  <c:v>Oct-18</c:v>
                </c:pt>
                <c:pt idx="722">
                  <c:v>Oct-18</c:v>
                </c:pt>
                <c:pt idx="723">
                  <c:v>Oct-18</c:v>
                </c:pt>
                <c:pt idx="724">
                  <c:v>Oct-18</c:v>
                </c:pt>
                <c:pt idx="725">
                  <c:v>Oct-18</c:v>
                </c:pt>
                <c:pt idx="726">
                  <c:v>Oct-18</c:v>
                </c:pt>
                <c:pt idx="727">
                  <c:v>Oct-18</c:v>
                </c:pt>
                <c:pt idx="728">
                  <c:v>Oct-18</c:v>
                </c:pt>
                <c:pt idx="729">
                  <c:v>Oct-18</c:v>
                </c:pt>
                <c:pt idx="730">
                  <c:v>Oct-18</c:v>
                </c:pt>
                <c:pt idx="731">
                  <c:v>Oct-18</c:v>
                </c:pt>
                <c:pt idx="732">
                  <c:v>Oct-18</c:v>
                </c:pt>
                <c:pt idx="733">
                  <c:v>Oct-18</c:v>
                </c:pt>
                <c:pt idx="734">
                  <c:v>Nov-18</c:v>
                </c:pt>
                <c:pt idx="735">
                  <c:v>Nov-18</c:v>
                </c:pt>
                <c:pt idx="736">
                  <c:v>Nov-18</c:v>
                </c:pt>
                <c:pt idx="737">
                  <c:v>Nov-18</c:v>
                </c:pt>
                <c:pt idx="738">
                  <c:v>Nov-18</c:v>
                </c:pt>
                <c:pt idx="739">
                  <c:v>Nov-18</c:v>
                </c:pt>
                <c:pt idx="740">
                  <c:v>Nov-18</c:v>
                </c:pt>
                <c:pt idx="741">
                  <c:v>Nov-18</c:v>
                </c:pt>
                <c:pt idx="742">
                  <c:v>Nov-18</c:v>
                </c:pt>
                <c:pt idx="743">
                  <c:v>Nov-18</c:v>
                </c:pt>
                <c:pt idx="744">
                  <c:v>Nov-18</c:v>
                </c:pt>
                <c:pt idx="745">
                  <c:v>Nov-18</c:v>
                </c:pt>
                <c:pt idx="746">
                  <c:v>Nov-18</c:v>
                </c:pt>
                <c:pt idx="747">
                  <c:v>Nov-18</c:v>
                </c:pt>
                <c:pt idx="748">
                  <c:v>Nov-18</c:v>
                </c:pt>
                <c:pt idx="749">
                  <c:v>Nov-18</c:v>
                </c:pt>
                <c:pt idx="750">
                  <c:v>Nov-18</c:v>
                </c:pt>
                <c:pt idx="751">
                  <c:v>Nov-18</c:v>
                </c:pt>
                <c:pt idx="752">
                  <c:v>Nov-18</c:v>
                </c:pt>
                <c:pt idx="753">
                  <c:v>Nov-18</c:v>
                </c:pt>
                <c:pt idx="754">
                  <c:v>Dec-18</c:v>
                </c:pt>
                <c:pt idx="755">
                  <c:v>Dec-18</c:v>
                </c:pt>
                <c:pt idx="756">
                  <c:v>Dec-18</c:v>
                </c:pt>
                <c:pt idx="757">
                  <c:v>Dec-18</c:v>
                </c:pt>
                <c:pt idx="758">
                  <c:v>Dec-18</c:v>
                </c:pt>
                <c:pt idx="759">
                  <c:v>Dec-18</c:v>
                </c:pt>
                <c:pt idx="760">
                  <c:v>Dec-18</c:v>
                </c:pt>
                <c:pt idx="761">
                  <c:v>Dec-18</c:v>
                </c:pt>
                <c:pt idx="762">
                  <c:v>Dec-18</c:v>
                </c:pt>
                <c:pt idx="763">
                  <c:v>Dec-18</c:v>
                </c:pt>
                <c:pt idx="764">
                  <c:v>Dec-18</c:v>
                </c:pt>
                <c:pt idx="765">
                  <c:v>Dec-18</c:v>
                </c:pt>
                <c:pt idx="766">
                  <c:v>Dec-18</c:v>
                </c:pt>
                <c:pt idx="767">
                  <c:v>Dec-18</c:v>
                </c:pt>
                <c:pt idx="768">
                  <c:v>Dec-18</c:v>
                </c:pt>
                <c:pt idx="769">
                  <c:v>Dec-18</c:v>
                </c:pt>
                <c:pt idx="770">
                  <c:v>Dec-18</c:v>
                </c:pt>
                <c:pt idx="771">
                  <c:v>Dec-18</c:v>
                </c:pt>
                <c:pt idx="772">
                  <c:v>Dec-18</c:v>
                </c:pt>
                <c:pt idx="773">
                  <c:v>Dec-18</c:v>
                </c:pt>
                <c:pt idx="774">
                  <c:v>Jan-19</c:v>
                </c:pt>
                <c:pt idx="775">
                  <c:v>Jan-19</c:v>
                </c:pt>
                <c:pt idx="776">
                  <c:v>Jan-19</c:v>
                </c:pt>
                <c:pt idx="777">
                  <c:v>Jan-19</c:v>
                </c:pt>
                <c:pt idx="778">
                  <c:v>Jan-19</c:v>
                </c:pt>
                <c:pt idx="779">
                  <c:v>Jan-19</c:v>
                </c:pt>
                <c:pt idx="780">
                  <c:v>Jan-19</c:v>
                </c:pt>
                <c:pt idx="781">
                  <c:v>Jan-19</c:v>
                </c:pt>
                <c:pt idx="782">
                  <c:v>Jan-19</c:v>
                </c:pt>
                <c:pt idx="783">
                  <c:v>Jan-19</c:v>
                </c:pt>
                <c:pt idx="784">
                  <c:v>Jan-19</c:v>
                </c:pt>
                <c:pt idx="785">
                  <c:v>Jan-19</c:v>
                </c:pt>
                <c:pt idx="786">
                  <c:v>Jan-19</c:v>
                </c:pt>
                <c:pt idx="787">
                  <c:v>Jan-19</c:v>
                </c:pt>
                <c:pt idx="788">
                  <c:v>Jan-19</c:v>
                </c:pt>
                <c:pt idx="789">
                  <c:v>Jan-19</c:v>
                </c:pt>
                <c:pt idx="790">
                  <c:v>Jan-19</c:v>
                </c:pt>
                <c:pt idx="791">
                  <c:v>Jan-19</c:v>
                </c:pt>
                <c:pt idx="792">
                  <c:v>Jan-19</c:v>
                </c:pt>
                <c:pt idx="793">
                  <c:v>Jan-19</c:v>
                </c:pt>
                <c:pt idx="794">
                  <c:v>Jan-19</c:v>
                </c:pt>
                <c:pt idx="795">
                  <c:v>Jan-19</c:v>
                </c:pt>
                <c:pt idx="796">
                  <c:v>Jan-19</c:v>
                </c:pt>
                <c:pt idx="797">
                  <c:v>Feb-19</c:v>
                </c:pt>
                <c:pt idx="798">
                  <c:v>Feb-19</c:v>
                </c:pt>
                <c:pt idx="799">
                  <c:v>Feb-19</c:v>
                </c:pt>
                <c:pt idx="800">
                  <c:v>Feb-19</c:v>
                </c:pt>
                <c:pt idx="801">
                  <c:v>Feb-19</c:v>
                </c:pt>
                <c:pt idx="802">
                  <c:v>Feb-19</c:v>
                </c:pt>
                <c:pt idx="803">
                  <c:v>Feb-19</c:v>
                </c:pt>
                <c:pt idx="804">
                  <c:v>Feb-19</c:v>
                </c:pt>
                <c:pt idx="805">
                  <c:v>Feb-19</c:v>
                </c:pt>
                <c:pt idx="806">
                  <c:v>Feb-19</c:v>
                </c:pt>
                <c:pt idx="807">
                  <c:v>Feb-19</c:v>
                </c:pt>
                <c:pt idx="808">
                  <c:v>Feb-19</c:v>
                </c:pt>
                <c:pt idx="809">
                  <c:v>Feb-19</c:v>
                </c:pt>
                <c:pt idx="810">
                  <c:v>Feb-19</c:v>
                </c:pt>
                <c:pt idx="811">
                  <c:v>Feb-19</c:v>
                </c:pt>
                <c:pt idx="812">
                  <c:v>Feb-19</c:v>
                </c:pt>
                <c:pt idx="813">
                  <c:v>Feb-19</c:v>
                </c:pt>
                <c:pt idx="814">
                  <c:v>Feb-19</c:v>
                </c:pt>
                <c:pt idx="815">
                  <c:v>Feb-19</c:v>
                </c:pt>
                <c:pt idx="816">
                  <c:v>Feb-19</c:v>
                </c:pt>
                <c:pt idx="817">
                  <c:v>Mar-19</c:v>
                </c:pt>
                <c:pt idx="818">
                  <c:v>Mar-19</c:v>
                </c:pt>
                <c:pt idx="819">
                  <c:v>Mar-19</c:v>
                </c:pt>
                <c:pt idx="820">
                  <c:v>Mar-19</c:v>
                </c:pt>
                <c:pt idx="821">
                  <c:v>Mar-19</c:v>
                </c:pt>
                <c:pt idx="822">
                  <c:v>Mar-19</c:v>
                </c:pt>
                <c:pt idx="823">
                  <c:v>Mar-19</c:v>
                </c:pt>
                <c:pt idx="824">
                  <c:v>Mar-19</c:v>
                </c:pt>
                <c:pt idx="825">
                  <c:v>Mar-19</c:v>
                </c:pt>
                <c:pt idx="826">
                  <c:v>Mar-19</c:v>
                </c:pt>
                <c:pt idx="827">
                  <c:v>Mar-19</c:v>
                </c:pt>
                <c:pt idx="828">
                  <c:v>Mar-19</c:v>
                </c:pt>
                <c:pt idx="829">
                  <c:v>Mar-19</c:v>
                </c:pt>
                <c:pt idx="830">
                  <c:v>Mar-19</c:v>
                </c:pt>
                <c:pt idx="831">
                  <c:v>Mar-19</c:v>
                </c:pt>
                <c:pt idx="832">
                  <c:v>Mar-19</c:v>
                </c:pt>
                <c:pt idx="833">
                  <c:v>Mar-19</c:v>
                </c:pt>
                <c:pt idx="834">
                  <c:v>Mar-19</c:v>
                </c:pt>
                <c:pt idx="835">
                  <c:v>Mar-19</c:v>
                </c:pt>
                <c:pt idx="836">
                  <c:v>Apr-19</c:v>
                </c:pt>
                <c:pt idx="837">
                  <c:v>Apr-19</c:v>
                </c:pt>
                <c:pt idx="838">
                  <c:v>Apr-19</c:v>
                </c:pt>
                <c:pt idx="839">
                  <c:v>Apr-19</c:v>
                </c:pt>
                <c:pt idx="840">
                  <c:v>Apr-19</c:v>
                </c:pt>
                <c:pt idx="841">
                  <c:v>Apr-19</c:v>
                </c:pt>
                <c:pt idx="842">
                  <c:v>Apr-19</c:v>
                </c:pt>
                <c:pt idx="843">
                  <c:v>Apr-19</c:v>
                </c:pt>
                <c:pt idx="844">
                  <c:v>Apr-19</c:v>
                </c:pt>
                <c:pt idx="845">
                  <c:v>Apr-19</c:v>
                </c:pt>
                <c:pt idx="846">
                  <c:v>Apr-19</c:v>
                </c:pt>
                <c:pt idx="847">
                  <c:v>Apr-19</c:v>
                </c:pt>
                <c:pt idx="848">
                  <c:v>Apr-19</c:v>
                </c:pt>
                <c:pt idx="849">
                  <c:v>Apr-19</c:v>
                </c:pt>
                <c:pt idx="850">
                  <c:v>Apr-19</c:v>
                </c:pt>
                <c:pt idx="851">
                  <c:v>Apr-19</c:v>
                </c:pt>
                <c:pt idx="852">
                  <c:v>Apr-19</c:v>
                </c:pt>
                <c:pt idx="853">
                  <c:v>Apr-19</c:v>
                </c:pt>
                <c:pt idx="854">
                  <c:v>Apr-19</c:v>
                </c:pt>
                <c:pt idx="855">
                  <c:v>May-19</c:v>
                </c:pt>
                <c:pt idx="856">
                  <c:v>May-19</c:v>
                </c:pt>
                <c:pt idx="857">
                  <c:v>May-19</c:v>
                </c:pt>
                <c:pt idx="858">
                  <c:v>May-19</c:v>
                </c:pt>
                <c:pt idx="859">
                  <c:v>May-19</c:v>
                </c:pt>
                <c:pt idx="860">
                  <c:v>May-19</c:v>
                </c:pt>
                <c:pt idx="861">
                  <c:v>May-19</c:v>
                </c:pt>
                <c:pt idx="862">
                  <c:v>May-19</c:v>
                </c:pt>
                <c:pt idx="863">
                  <c:v>May-19</c:v>
                </c:pt>
                <c:pt idx="864">
                  <c:v>May-19</c:v>
                </c:pt>
                <c:pt idx="865">
                  <c:v>May-19</c:v>
                </c:pt>
                <c:pt idx="866">
                  <c:v>May-19</c:v>
                </c:pt>
                <c:pt idx="867">
                  <c:v>May-19</c:v>
                </c:pt>
                <c:pt idx="868">
                  <c:v>May-19</c:v>
                </c:pt>
                <c:pt idx="869">
                  <c:v>May-19</c:v>
                </c:pt>
                <c:pt idx="870">
                  <c:v>May-19</c:v>
                </c:pt>
                <c:pt idx="871">
                  <c:v>May-19</c:v>
                </c:pt>
                <c:pt idx="872">
                  <c:v>May-19</c:v>
                </c:pt>
                <c:pt idx="873">
                  <c:v>May-19</c:v>
                </c:pt>
                <c:pt idx="874">
                  <c:v>May-19</c:v>
                </c:pt>
                <c:pt idx="875">
                  <c:v>May-19</c:v>
                </c:pt>
                <c:pt idx="876">
                  <c:v>May-19</c:v>
                </c:pt>
                <c:pt idx="877">
                  <c:v>Jun-19</c:v>
                </c:pt>
                <c:pt idx="878">
                  <c:v>Jun-19</c:v>
                </c:pt>
                <c:pt idx="879">
                  <c:v>Jun-19</c:v>
                </c:pt>
                <c:pt idx="880">
                  <c:v>Jun-19</c:v>
                </c:pt>
                <c:pt idx="881">
                  <c:v>Jun-19</c:v>
                </c:pt>
                <c:pt idx="882">
                  <c:v>Jun-19</c:v>
                </c:pt>
                <c:pt idx="883">
                  <c:v>Jun-19</c:v>
                </c:pt>
                <c:pt idx="884">
                  <c:v>Jun-19</c:v>
                </c:pt>
                <c:pt idx="885">
                  <c:v>Jun-19</c:v>
                </c:pt>
                <c:pt idx="886">
                  <c:v>Jun-19</c:v>
                </c:pt>
                <c:pt idx="887">
                  <c:v>Jun-19</c:v>
                </c:pt>
                <c:pt idx="888">
                  <c:v>Jun-19</c:v>
                </c:pt>
                <c:pt idx="889">
                  <c:v>Jun-19</c:v>
                </c:pt>
                <c:pt idx="890">
                  <c:v>Jun-19</c:v>
                </c:pt>
                <c:pt idx="891">
                  <c:v>Jun-19</c:v>
                </c:pt>
                <c:pt idx="892">
                  <c:v>Jun-19</c:v>
                </c:pt>
                <c:pt idx="893">
                  <c:v>Jun-19</c:v>
                </c:pt>
                <c:pt idx="894">
                  <c:v>Jun-19</c:v>
                </c:pt>
                <c:pt idx="895">
                  <c:v>Jun-19</c:v>
                </c:pt>
                <c:pt idx="896">
                  <c:v>Jul-19</c:v>
                </c:pt>
                <c:pt idx="897">
                  <c:v>Jul-19</c:v>
                </c:pt>
                <c:pt idx="898">
                  <c:v>Jul-19</c:v>
                </c:pt>
                <c:pt idx="899">
                  <c:v>Jul-19</c:v>
                </c:pt>
                <c:pt idx="900">
                  <c:v>Jul-19</c:v>
                </c:pt>
                <c:pt idx="901">
                  <c:v>Jul-19</c:v>
                </c:pt>
                <c:pt idx="902">
                  <c:v>Jul-19</c:v>
                </c:pt>
                <c:pt idx="903">
                  <c:v>Jul-19</c:v>
                </c:pt>
                <c:pt idx="904">
                  <c:v>Jul-19</c:v>
                </c:pt>
                <c:pt idx="905">
                  <c:v>Jul-19</c:v>
                </c:pt>
                <c:pt idx="906">
                  <c:v>Jul-19</c:v>
                </c:pt>
                <c:pt idx="907">
                  <c:v>Jul-19</c:v>
                </c:pt>
                <c:pt idx="908">
                  <c:v>Jul-19</c:v>
                </c:pt>
                <c:pt idx="909">
                  <c:v>Jul-19</c:v>
                </c:pt>
                <c:pt idx="910">
                  <c:v>Jul-19</c:v>
                </c:pt>
                <c:pt idx="911">
                  <c:v>Jul-19</c:v>
                </c:pt>
                <c:pt idx="912">
                  <c:v>Jul-19</c:v>
                </c:pt>
                <c:pt idx="913">
                  <c:v>Jul-19</c:v>
                </c:pt>
                <c:pt idx="914">
                  <c:v>Jul-19</c:v>
                </c:pt>
                <c:pt idx="915">
                  <c:v>Jul-19</c:v>
                </c:pt>
                <c:pt idx="916">
                  <c:v>Jul-19</c:v>
                </c:pt>
                <c:pt idx="917">
                  <c:v>Jul-19</c:v>
                </c:pt>
                <c:pt idx="918">
                  <c:v>Jul-19</c:v>
                </c:pt>
                <c:pt idx="919">
                  <c:v>Aug-19</c:v>
                </c:pt>
                <c:pt idx="920">
                  <c:v>Aug-19</c:v>
                </c:pt>
                <c:pt idx="921">
                  <c:v>Aug-19</c:v>
                </c:pt>
                <c:pt idx="922">
                  <c:v>Aug-19</c:v>
                </c:pt>
                <c:pt idx="923">
                  <c:v>Aug-19</c:v>
                </c:pt>
                <c:pt idx="924">
                  <c:v>Aug-19</c:v>
                </c:pt>
                <c:pt idx="925">
                  <c:v>Aug-19</c:v>
                </c:pt>
                <c:pt idx="926">
                  <c:v>Aug-19</c:v>
                </c:pt>
                <c:pt idx="927">
                  <c:v>Aug-19</c:v>
                </c:pt>
                <c:pt idx="928">
                  <c:v>Aug-19</c:v>
                </c:pt>
                <c:pt idx="929">
                  <c:v>Aug-19</c:v>
                </c:pt>
                <c:pt idx="930">
                  <c:v>Aug-19</c:v>
                </c:pt>
                <c:pt idx="931">
                  <c:v>Aug-19</c:v>
                </c:pt>
                <c:pt idx="932">
                  <c:v>Aug-19</c:v>
                </c:pt>
                <c:pt idx="933">
                  <c:v>Aug-19</c:v>
                </c:pt>
                <c:pt idx="934">
                  <c:v>Aug-19</c:v>
                </c:pt>
                <c:pt idx="935">
                  <c:v>Aug-19</c:v>
                </c:pt>
                <c:pt idx="936">
                  <c:v>Aug-19</c:v>
                </c:pt>
                <c:pt idx="937">
                  <c:v>Aug-19</c:v>
                </c:pt>
                <c:pt idx="938">
                  <c:v>Aug-19</c:v>
                </c:pt>
                <c:pt idx="939">
                  <c:v>Sep-19</c:v>
                </c:pt>
                <c:pt idx="940">
                  <c:v>Sep-19</c:v>
                </c:pt>
                <c:pt idx="941">
                  <c:v>Sep-19</c:v>
                </c:pt>
                <c:pt idx="942">
                  <c:v>Sep-19</c:v>
                </c:pt>
                <c:pt idx="943">
                  <c:v>Sep-19</c:v>
                </c:pt>
                <c:pt idx="944">
                  <c:v>Sep-19</c:v>
                </c:pt>
                <c:pt idx="945">
                  <c:v>Sep-19</c:v>
                </c:pt>
                <c:pt idx="946">
                  <c:v>Sep-19</c:v>
                </c:pt>
                <c:pt idx="947">
                  <c:v>Sep-19</c:v>
                </c:pt>
                <c:pt idx="948">
                  <c:v>Sep-19</c:v>
                </c:pt>
                <c:pt idx="949">
                  <c:v>Sep-19</c:v>
                </c:pt>
                <c:pt idx="950">
                  <c:v>Sep-19</c:v>
                </c:pt>
                <c:pt idx="951">
                  <c:v>Sep-19</c:v>
                </c:pt>
                <c:pt idx="952">
                  <c:v>Sep-19</c:v>
                </c:pt>
                <c:pt idx="953">
                  <c:v>Sep-19</c:v>
                </c:pt>
                <c:pt idx="954">
                  <c:v>Sep-19</c:v>
                </c:pt>
                <c:pt idx="955">
                  <c:v>Sep-19</c:v>
                </c:pt>
                <c:pt idx="956">
                  <c:v>Sep-19</c:v>
                </c:pt>
                <c:pt idx="957">
                  <c:v>Sep-19</c:v>
                </c:pt>
                <c:pt idx="958">
                  <c:v>Oct-19</c:v>
                </c:pt>
                <c:pt idx="959">
                  <c:v>Oct-19</c:v>
                </c:pt>
                <c:pt idx="960">
                  <c:v>Oct-19</c:v>
                </c:pt>
                <c:pt idx="961">
                  <c:v>Oct-19</c:v>
                </c:pt>
                <c:pt idx="962">
                  <c:v>Oct-19</c:v>
                </c:pt>
                <c:pt idx="963">
                  <c:v>Oct-19</c:v>
                </c:pt>
                <c:pt idx="964">
                  <c:v>Oct-19</c:v>
                </c:pt>
                <c:pt idx="965">
                  <c:v>Oct-19</c:v>
                </c:pt>
                <c:pt idx="966">
                  <c:v>Oct-19</c:v>
                </c:pt>
                <c:pt idx="967">
                  <c:v>Oct-19</c:v>
                </c:pt>
                <c:pt idx="968">
                  <c:v>Oct-19</c:v>
                </c:pt>
                <c:pt idx="969">
                  <c:v>Oct-19</c:v>
                </c:pt>
                <c:pt idx="970">
                  <c:v>Oct-19</c:v>
                </c:pt>
                <c:pt idx="971">
                  <c:v>Oct-19</c:v>
                </c:pt>
                <c:pt idx="972">
                  <c:v>Oct-19</c:v>
                </c:pt>
                <c:pt idx="973">
                  <c:v>Oct-19</c:v>
                </c:pt>
                <c:pt idx="974">
                  <c:v>Oct-19</c:v>
                </c:pt>
                <c:pt idx="975">
                  <c:v>Oct-19</c:v>
                </c:pt>
                <c:pt idx="976">
                  <c:v>Oct-19</c:v>
                </c:pt>
                <c:pt idx="977">
                  <c:v>Oct-19</c:v>
                </c:pt>
                <c:pt idx="978">
                  <c:v>Nov-19</c:v>
                </c:pt>
                <c:pt idx="979">
                  <c:v>Nov-19</c:v>
                </c:pt>
                <c:pt idx="980">
                  <c:v>Nov-19</c:v>
                </c:pt>
                <c:pt idx="981">
                  <c:v>Nov-19</c:v>
                </c:pt>
                <c:pt idx="982">
                  <c:v>Nov-19</c:v>
                </c:pt>
                <c:pt idx="983">
                  <c:v>Nov-19</c:v>
                </c:pt>
                <c:pt idx="984">
                  <c:v>Nov-19</c:v>
                </c:pt>
                <c:pt idx="985">
                  <c:v>Nov-19</c:v>
                </c:pt>
                <c:pt idx="986">
                  <c:v>Nov-19</c:v>
                </c:pt>
                <c:pt idx="987">
                  <c:v>Nov-19</c:v>
                </c:pt>
              </c:strCache>
            </c:strRef>
          </c:cat>
          <c:val>
            <c:numRef>
              <c:f>Sheet3!$C$2:$C$988</c:f>
              <c:numCache>
                <c:formatCode>0</c:formatCode>
                <c:ptCount val="987"/>
                <c:pt idx="0">
                  <c:v>22.394822006472491</c:v>
                </c:pt>
                <c:pt idx="1">
                  <c:v>21.742179072276162</c:v>
                </c:pt>
                <c:pt idx="2">
                  <c:v>21.677454153182307</c:v>
                </c:pt>
                <c:pt idx="3">
                  <c:v>22.950377562028049</c:v>
                </c:pt>
                <c:pt idx="4">
                  <c:v>22.626752966558794</c:v>
                </c:pt>
                <c:pt idx="5">
                  <c:v>23.176914778856528</c:v>
                </c:pt>
                <c:pt idx="6">
                  <c:v>23.225458468176917</c:v>
                </c:pt>
                <c:pt idx="7">
                  <c:v>23.317152103559874</c:v>
                </c:pt>
                <c:pt idx="8">
                  <c:v>22.934196332254587</c:v>
                </c:pt>
                <c:pt idx="9">
                  <c:v>23.899676375404532</c:v>
                </c:pt>
                <c:pt idx="10">
                  <c:v>24.207119741100325</c:v>
                </c:pt>
                <c:pt idx="11">
                  <c:v>23.689320388349515</c:v>
                </c:pt>
                <c:pt idx="12">
                  <c:v>24.288025889967638</c:v>
                </c:pt>
                <c:pt idx="13">
                  <c:v>24.01294498381877</c:v>
                </c:pt>
                <c:pt idx="14">
                  <c:v>24.137001078748654</c:v>
                </c:pt>
                <c:pt idx="15">
                  <c:v>23.279395900755127</c:v>
                </c:pt>
                <c:pt idx="16">
                  <c:v>22.292340884573896</c:v>
                </c:pt>
                <c:pt idx="17">
                  <c:v>22.421790722761596</c:v>
                </c:pt>
                <c:pt idx="18">
                  <c:v>21.731391585760516</c:v>
                </c:pt>
                <c:pt idx="19">
                  <c:v>22.211434735706582</c:v>
                </c:pt>
                <c:pt idx="20">
                  <c:v>21.930960086299894</c:v>
                </c:pt>
                <c:pt idx="21">
                  <c:v>22.292340884573896</c:v>
                </c:pt>
                <c:pt idx="22">
                  <c:v>23.160733549083062</c:v>
                </c:pt>
                <c:pt idx="23">
                  <c:v>22.988133764832796</c:v>
                </c:pt>
                <c:pt idx="24">
                  <c:v>23.754045307443366</c:v>
                </c:pt>
                <c:pt idx="25">
                  <c:v>23.791801510248114</c:v>
                </c:pt>
                <c:pt idx="26">
                  <c:v>23.878101402373247</c:v>
                </c:pt>
                <c:pt idx="27">
                  <c:v>24.00755124056095</c:v>
                </c:pt>
                <c:pt idx="28">
                  <c:v>23.953613807982741</c:v>
                </c:pt>
                <c:pt idx="29">
                  <c:v>23.36569579288026</c:v>
                </c:pt>
                <c:pt idx="30">
                  <c:v>23.149946062567423</c:v>
                </c:pt>
                <c:pt idx="31">
                  <c:v>23.209277238403455</c:v>
                </c:pt>
                <c:pt idx="32">
                  <c:v>23.500539374325783</c:v>
                </c:pt>
                <c:pt idx="33">
                  <c:v>22.783171521035598</c:v>
                </c:pt>
                <c:pt idx="34">
                  <c:v>23.7108953613808</c:v>
                </c:pt>
                <c:pt idx="35">
                  <c:v>25.021574973031285</c:v>
                </c:pt>
                <c:pt idx="36">
                  <c:v>23.586839266450919</c:v>
                </c:pt>
                <c:pt idx="37">
                  <c:v>25.118662351672061</c:v>
                </c:pt>
                <c:pt idx="38">
                  <c:v>25.237324703344122</c:v>
                </c:pt>
                <c:pt idx="39">
                  <c:v>24.913700107874867</c:v>
                </c:pt>
                <c:pt idx="40">
                  <c:v>24.034519956850055</c:v>
                </c:pt>
                <c:pt idx="41">
                  <c:v>23.096008629989214</c:v>
                </c:pt>
                <c:pt idx="42">
                  <c:v>22.011866235167208</c:v>
                </c:pt>
                <c:pt idx="43">
                  <c:v>19.584681769147792</c:v>
                </c:pt>
                <c:pt idx="44">
                  <c:v>22.15210355987055</c:v>
                </c:pt>
                <c:pt idx="45">
                  <c:v>21.688241639697953</c:v>
                </c:pt>
                <c:pt idx="46">
                  <c:v>21.785329018338725</c:v>
                </c:pt>
                <c:pt idx="47">
                  <c:v>21.823085221143476</c:v>
                </c:pt>
                <c:pt idx="48">
                  <c:v>21.062567421790725</c:v>
                </c:pt>
                <c:pt idx="49">
                  <c:v>20.943905070118664</c:v>
                </c:pt>
                <c:pt idx="50">
                  <c:v>20.776699029126213</c:v>
                </c:pt>
                <c:pt idx="51">
                  <c:v>21.769147788565267</c:v>
                </c:pt>
                <c:pt idx="52">
                  <c:v>21.893203883495147</c:v>
                </c:pt>
                <c:pt idx="53">
                  <c:v>21.294498381877023</c:v>
                </c:pt>
                <c:pt idx="54">
                  <c:v>20.156418554476808</c:v>
                </c:pt>
                <c:pt idx="55">
                  <c:v>20.447680690399139</c:v>
                </c:pt>
                <c:pt idx="56">
                  <c:v>20.474649406688243</c:v>
                </c:pt>
                <c:pt idx="57">
                  <c:v>20.010787486515643</c:v>
                </c:pt>
                <c:pt idx="58">
                  <c:v>19.406688241639699</c:v>
                </c:pt>
                <c:pt idx="59">
                  <c:v>19.039913700107874</c:v>
                </c:pt>
                <c:pt idx="60">
                  <c:v>17.50269687162891</c:v>
                </c:pt>
                <c:pt idx="61">
                  <c:v>17.734627831715212</c:v>
                </c:pt>
                <c:pt idx="62">
                  <c:v>19.52535059331176</c:v>
                </c:pt>
                <c:pt idx="63">
                  <c:v>18.462783171521036</c:v>
                </c:pt>
                <c:pt idx="64">
                  <c:v>18.1445523193096</c:v>
                </c:pt>
                <c:pt idx="65">
                  <c:v>18.754045307443366</c:v>
                </c:pt>
                <c:pt idx="66">
                  <c:v>18.414239482200646</c:v>
                </c:pt>
                <c:pt idx="67">
                  <c:v>17.934196332254587</c:v>
                </c:pt>
                <c:pt idx="68">
                  <c:v>17.891046386192016</c:v>
                </c:pt>
                <c:pt idx="69">
                  <c:v>17.060409924487598</c:v>
                </c:pt>
                <c:pt idx="70">
                  <c:v>16.790722761596548</c:v>
                </c:pt>
                <c:pt idx="71">
                  <c:v>16.585760517799354</c:v>
                </c:pt>
                <c:pt idx="72">
                  <c:v>15.943905070118664</c:v>
                </c:pt>
                <c:pt idx="73">
                  <c:v>16.963322545846818</c:v>
                </c:pt>
                <c:pt idx="74">
                  <c:v>18.171521035598705</c:v>
                </c:pt>
                <c:pt idx="75">
                  <c:v>18.980582524271846</c:v>
                </c:pt>
                <c:pt idx="76">
                  <c:v>19.395900755124057</c:v>
                </c:pt>
                <c:pt idx="77">
                  <c:v>20.075512405609494</c:v>
                </c:pt>
                <c:pt idx="78">
                  <c:v>19.719525350593315</c:v>
                </c:pt>
                <c:pt idx="79">
                  <c:v>20.382955771305287</c:v>
                </c:pt>
                <c:pt idx="80">
                  <c:v>20.857605177993527</c:v>
                </c:pt>
                <c:pt idx="81">
                  <c:v>21.866235167206042</c:v>
                </c:pt>
                <c:pt idx="82">
                  <c:v>21.429341963322546</c:v>
                </c:pt>
                <c:pt idx="83">
                  <c:v>20.776699029126213</c:v>
                </c:pt>
                <c:pt idx="84">
                  <c:v>20.426105717367854</c:v>
                </c:pt>
                <c:pt idx="85">
                  <c:v>21.472491909385116</c:v>
                </c:pt>
                <c:pt idx="86">
                  <c:v>21.758360302049621</c:v>
                </c:pt>
                <c:pt idx="87">
                  <c:v>21.04099244875944</c:v>
                </c:pt>
                <c:pt idx="88">
                  <c:v>20.81445523193096</c:v>
                </c:pt>
                <c:pt idx="89">
                  <c:v>20.528586839266453</c:v>
                </c:pt>
                <c:pt idx="90">
                  <c:v>20.609492988133766</c:v>
                </c:pt>
                <c:pt idx="91">
                  <c:v>21.186623516720605</c:v>
                </c:pt>
                <c:pt idx="92">
                  <c:v>21.051779935275082</c:v>
                </c:pt>
                <c:pt idx="93">
                  <c:v>15.514937106918238</c:v>
                </c:pt>
                <c:pt idx="94">
                  <c:v>15.518867924528301</c:v>
                </c:pt>
                <c:pt idx="95">
                  <c:v>14.838836477987421</c:v>
                </c:pt>
                <c:pt idx="96">
                  <c:v>14.980345911949685</c:v>
                </c:pt>
                <c:pt idx="97">
                  <c:v>14.87814465408805</c:v>
                </c:pt>
                <c:pt idx="98">
                  <c:v>14.642295597484276</c:v>
                </c:pt>
                <c:pt idx="99">
                  <c:v>14.724842767295598</c:v>
                </c:pt>
                <c:pt idx="100">
                  <c:v>14.960691823899371</c:v>
                </c:pt>
                <c:pt idx="101">
                  <c:v>15.224056603773585</c:v>
                </c:pt>
                <c:pt idx="102">
                  <c:v>16.690251572327043</c:v>
                </c:pt>
                <c:pt idx="103">
                  <c:v>16.466194968553456</c:v>
                </c:pt>
                <c:pt idx="104">
                  <c:v>16.517295597484274</c:v>
                </c:pt>
                <c:pt idx="105">
                  <c:v>16.383647798742139</c:v>
                </c:pt>
                <c:pt idx="106">
                  <c:v>16.965408805031448</c:v>
                </c:pt>
                <c:pt idx="107">
                  <c:v>17.802672955974842</c:v>
                </c:pt>
                <c:pt idx="108">
                  <c:v>17.70440251572327</c:v>
                </c:pt>
                <c:pt idx="109">
                  <c:v>17.64937106918239</c:v>
                </c:pt>
                <c:pt idx="110">
                  <c:v>18.419811320754718</c:v>
                </c:pt>
                <c:pt idx="111">
                  <c:v>19.150943396226413</c:v>
                </c:pt>
                <c:pt idx="112">
                  <c:v>18.592767295597483</c:v>
                </c:pt>
                <c:pt idx="113">
                  <c:v>18.938679245283019</c:v>
                </c:pt>
                <c:pt idx="114">
                  <c:v>18.738207547169811</c:v>
                </c:pt>
                <c:pt idx="115">
                  <c:v>18.824685534591193</c:v>
                </c:pt>
                <c:pt idx="116">
                  <c:v>18.730345911949684</c:v>
                </c:pt>
                <c:pt idx="117">
                  <c:v>18.447327044025158</c:v>
                </c:pt>
                <c:pt idx="118">
                  <c:v>17.869496855345911</c:v>
                </c:pt>
                <c:pt idx="119">
                  <c:v>18.282232704402517</c:v>
                </c:pt>
                <c:pt idx="120">
                  <c:v>18.3687106918239</c:v>
                </c:pt>
                <c:pt idx="121">
                  <c:v>18.242924528301888</c:v>
                </c:pt>
                <c:pt idx="122">
                  <c:v>18.227201257861633</c:v>
                </c:pt>
                <c:pt idx="123">
                  <c:v>18.215408805031444</c:v>
                </c:pt>
                <c:pt idx="124">
                  <c:v>17.94811320754717</c:v>
                </c:pt>
                <c:pt idx="125">
                  <c:v>17.421383647798741</c:v>
                </c:pt>
                <c:pt idx="126">
                  <c:v>17.511792452830189</c:v>
                </c:pt>
                <c:pt idx="127">
                  <c:v>17.126572327044023</c:v>
                </c:pt>
                <c:pt idx="128">
                  <c:v>16.996855345911946</c:v>
                </c:pt>
                <c:pt idx="129">
                  <c:v>16.922169811320753</c:v>
                </c:pt>
                <c:pt idx="130">
                  <c:v>17.669025157232703</c:v>
                </c:pt>
                <c:pt idx="131">
                  <c:v>17.511792452830189</c:v>
                </c:pt>
                <c:pt idx="132">
                  <c:v>17.319182389937108</c:v>
                </c:pt>
                <c:pt idx="133">
                  <c:v>17.370283018867923</c:v>
                </c:pt>
                <c:pt idx="134">
                  <c:v>17.456761006289309</c:v>
                </c:pt>
                <c:pt idx="135">
                  <c:v>17.468553459119494</c:v>
                </c:pt>
                <c:pt idx="136">
                  <c:v>17.480345911949684</c:v>
                </c:pt>
                <c:pt idx="137">
                  <c:v>18.309748427672954</c:v>
                </c:pt>
                <c:pt idx="138">
                  <c:v>18.093553459119498</c:v>
                </c:pt>
                <c:pt idx="139">
                  <c:v>18.073899371069182</c:v>
                </c:pt>
                <c:pt idx="140">
                  <c:v>18.195754716981131</c:v>
                </c:pt>
                <c:pt idx="141">
                  <c:v>18.06996855345912</c:v>
                </c:pt>
                <c:pt idx="142">
                  <c:v>17.849842767295598</c:v>
                </c:pt>
                <c:pt idx="143">
                  <c:v>17.822327044025155</c:v>
                </c:pt>
                <c:pt idx="144">
                  <c:v>18.011006289308174</c:v>
                </c:pt>
                <c:pt idx="145">
                  <c:v>17.987421383647799</c:v>
                </c:pt>
                <c:pt idx="146">
                  <c:v>17.865566037735849</c:v>
                </c:pt>
                <c:pt idx="147">
                  <c:v>18.203616352201259</c:v>
                </c:pt>
                <c:pt idx="148">
                  <c:v>18.47877358490566</c:v>
                </c:pt>
                <c:pt idx="149">
                  <c:v>18.439465408805031</c:v>
                </c:pt>
                <c:pt idx="150">
                  <c:v>17.598270440251572</c:v>
                </c:pt>
                <c:pt idx="151">
                  <c:v>17.79874213836478</c:v>
                </c:pt>
                <c:pt idx="152">
                  <c:v>17.806603773584904</c:v>
                </c:pt>
                <c:pt idx="153">
                  <c:v>18.06996855345912</c:v>
                </c:pt>
                <c:pt idx="154">
                  <c:v>18.058176100628931</c:v>
                </c:pt>
                <c:pt idx="155">
                  <c:v>18.227201257861633</c:v>
                </c:pt>
                <c:pt idx="156">
                  <c:v>18.411949685534591</c:v>
                </c:pt>
                <c:pt idx="157">
                  <c:v>19.775943396226413</c:v>
                </c:pt>
                <c:pt idx="158">
                  <c:v>19.91745283018868</c:v>
                </c:pt>
                <c:pt idx="159">
                  <c:v>20.554245283018865</c:v>
                </c:pt>
                <c:pt idx="160">
                  <c:v>20.809748427672954</c:v>
                </c:pt>
                <c:pt idx="161">
                  <c:v>21.34433962264151</c:v>
                </c:pt>
                <c:pt idx="162">
                  <c:v>21.34433962264151</c:v>
                </c:pt>
                <c:pt idx="163">
                  <c:v>21.316823899371066</c:v>
                </c:pt>
                <c:pt idx="164">
                  <c:v>21.678459119496853</c:v>
                </c:pt>
                <c:pt idx="165">
                  <c:v>21.379716981132074</c:v>
                </c:pt>
                <c:pt idx="166">
                  <c:v>21.721698113207548</c:v>
                </c:pt>
                <c:pt idx="167">
                  <c:v>21.859276729559749</c:v>
                </c:pt>
                <c:pt idx="168">
                  <c:v>22.150157232704402</c:v>
                </c:pt>
                <c:pt idx="169">
                  <c:v>22.633647798742135</c:v>
                </c:pt>
                <c:pt idx="170">
                  <c:v>22.496069182389935</c:v>
                </c:pt>
                <c:pt idx="171">
                  <c:v>21.654874213836475</c:v>
                </c:pt>
                <c:pt idx="172">
                  <c:v>21.285377358490564</c:v>
                </c:pt>
                <c:pt idx="173">
                  <c:v>21.12814465408805</c:v>
                </c:pt>
                <c:pt idx="174">
                  <c:v>21.403301886792452</c:v>
                </c:pt>
                <c:pt idx="175">
                  <c:v>21.293238993710691</c:v>
                </c:pt>
                <c:pt idx="176">
                  <c:v>20.32625786163522</c:v>
                </c:pt>
                <c:pt idx="177">
                  <c:v>20.821540880503147</c:v>
                </c:pt>
                <c:pt idx="178">
                  <c:v>20.019654088050313</c:v>
                </c:pt>
                <c:pt idx="179">
                  <c:v>20.436320754716981</c:v>
                </c:pt>
                <c:pt idx="180">
                  <c:v>20.868710691823896</c:v>
                </c:pt>
                <c:pt idx="181">
                  <c:v>20.393081761006286</c:v>
                </c:pt>
                <c:pt idx="182">
                  <c:v>20.404874213836479</c:v>
                </c:pt>
                <c:pt idx="183">
                  <c:v>21.179245283018865</c:v>
                </c:pt>
                <c:pt idx="184">
                  <c:v>21.214622641509436</c:v>
                </c:pt>
                <c:pt idx="185">
                  <c:v>21.033805031446541</c:v>
                </c:pt>
                <c:pt idx="186">
                  <c:v>21.179245283018865</c:v>
                </c:pt>
                <c:pt idx="187">
                  <c:v>21.312893081761008</c:v>
                </c:pt>
                <c:pt idx="188">
                  <c:v>21.136006289308177</c:v>
                </c:pt>
                <c:pt idx="189">
                  <c:v>20.640723270440251</c:v>
                </c:pt>
                <c:pt idx="190">
                  <c:v>20.955188679245282</c:v>
                </c:pt>
                <c:pt idx="191">
                  <c:v>20.703616352201259</c:v>
                </c:pt>
                <c:pt idx="192">
                  <c:v>20.471698113207545</c:v>
                </c:pt>
                <c:pt idx="193">
                  <c:v>20.44811320754717</c:v>
                </c:pt>
                <c:pt idx="194">
                  <c:v>20.239779874213834</c:v>
                </c:pt>
                <c:pt idx="195">
                  <c:v>20.884433962264147</c:v>
                </c:pt>
                <c:pt idx="196">
                  <c:v>20.432389937106915</c:v>
                </c:pt>
                <c:pt idx="197">
                  <c:v>20.334119496855344</c:v>
                </c:pt>
                <c:pt idx="198">
                  <c:v>20.039308176100629</c:v>
                </c:pt>
                <c:pt idx="199">
                  <c:v>20.161163522012576</c:v>
                </c:pt>
                <c:pt idx="200">
                  <c:v>20.860849056603776</c:v>
                </c:pt>
                <c:pt idx="201">
                  <c:v>20.699685534591193</c:v>
                </c:pt>
                <c:pt idx="202">
                  <c:v>20.483490566037737</c:v>
                </c:pt>
                <c:pt idx="203">
                  <c:v>20.373427672955973</c:v>
                </c:pt>
                <c:pt idx="204">
                  <c:v>20.703616352201259</c:v>
                </c:pt>
                <c:pt idx="205">
                  <c:v>20.432389937106915</c:v>
                </c:pt>
                <c:pt idx="206">
                  <c:v>20.963050314465406</c:v>
                </c:pt>
                <c:pt idx="207">
                  <c:v>21.336477987421382</c:v>
                </c:pt>
                <c:pt idx="208">
                  <c:v>20.974842767295598</c:v>
                </c:pt>
                <c:pt idx="209">
                  <c:v>21.12814465408805</c:v>
                </c:pt>
                <c:pt idx="210">
                  <c:v>21.136006289308177</c:v>
                </c:pt>
                <c:pt idx="211">
                  <c:v>20.963050314465406</c:v>
                </c:pt>
                <c:pt idx="212">
                  <c:v>21.395440251572325</c:v>
                </c:pt>
                <c:pt idx="213">
                  <c:v>21.301100628930815</c:v>
                </c:pt>
                <c:pt idx="214">
                  <c:v>21.525157232704402</c:v>
                </c:pt>
                <c:pt idx="215">
                  <c:v>20.711477987421382</c:v>
                </c:pt>
                <c:pt idx="216">
                  <c:v>21.116352201257861</c:v>
                </c:pt>
                <c:pt idx="217">
                  <c:v>21.918238993710691</c:v>
                </c:pt>
                <c:pt idx="218">
                  <c:v>22.669025157232706</c:v>
                </c:pt>
                <c:pt idx="219">
                  <c:v>22.590408805031448</c:v>
                </c:pt>
                <c:pt idx="220">
                  <c:v>22.346698113207545</c:v>
                </c:pt>
                <c:pt idx="221">
                  <c:v>21.800314465408803</c:v>
                </c:pt>
                <c:pt idx="222">
                  <c:v>21.733490566037734</c:v>
                </c:pt>
                <c:pt idx="223">
                  <c:v>21.214622641509436</c:v>
                </c:pt>
                <c:pt idx="224">
                  <c:v>21.591981132075468</c:v>
                </c:pt>
                <c:pt idx="225">
                  <c:v>21.407232704402517</c:v>
                </c:pt>
                <c:pt idx="226">
                  <c:v>21.48191823899371</c:v>
                </c:pt>
                <c:pt idx="227">
                  <c:v>21.466194968553459</c:v>
                </c:pt>
                <c:pt idx="228">
                  <c:v>21.151729559748428</c:v>
                </c:pt>
                <c:pt idx="229">
                  <c:v>21.308962264150942</c:v>
                </c:pt>
                <c:pt idx="230">
                  <c:v>21.442610062893081</c:v>
                </c:pt>
                <c:pt idx="231">
                  <c:v>21.867138364779873</c:v>
                </c:pt>
                <c:pt idx="232">
                  <c:v>21.525157232704402</c:v>
                </c:pt>
                <c:pt idx="233">
                  <c:v>22.126572327044023</c:v>
                </c:pt>
                <c:pt idx="234">
                  <c:v>22.476415094339618</c:v>
                </c:pt>
                <c:pt idx="235">
                  <c:v>22.146226415094336</c:v>
                </c:pt>
                <c:pt idx="236">
                  <c:v>23.04245283018868</c:v>
                </c:pt>
                <c:pt idx="237">
                  <c:v>23.203616352201255</c:v>
                </c:pt>
                <c:pt idx="238">
                  <c:v>23.360849056603772</c:v>
                </c:pt>
                <c:pt idx="239">
                  <c:v>22.087264150943394</c:v>
                </c:pt>
                <c:pt idx="240">
                  <c:v>22.641509433962263</c:v>
                </c:pt>
                <c:pt idx="241">
                  <c:v>22.327044025157232</c:v>
                </c:pt>
                <c:pt idx="242">
                  <c:v>21.859276729559749</c:v>
                </c:pt>
                <c:pt idx="243">
                  <c:v>22.613993710691823</c:v>
                </c:pt>
                <c:pt idx="244">
                  <c:v>21.42688679245283</c:v>
                </c:pt>
                <c:pt idx="245">
                  <c:v>20.833333333333332</c:v>
                </c:pt>
                <c:pt idx="246">
                  <c:v>20.966981132075471</c:v>
                </c:pt>
                <c:pt idx="247">
                  <c:v>20.923742138364776</c:v>
                </c:pt>
                <c:pt idx="248">
                  <c:v>20.369496855345911</c:v>
                </c:pt>
                <c:pt idx="249">
                  <c:v>21.12814465408805</c:v>
                </c:pt>
                <c:pt idx="250">
                  <c:v>21.485849056603772</c:v>
                </c:pt>
                <c:pt idx="251">
                  <c:v>21.670597484276726</c:v>
                </c:pt>
                <c:pt idx="252">
                  <c:v>21.875</c:v>
                </c:pt>
                <c:pt idx="253">
                  <c:v>22.154088050314463</c:v>
                </c:pt>
                <c:pt idx="254">
                  <c:v>22.29559748427673</c:v>
                </c:pt>
                <c:pt idx="255">
                  <c:v>22.311320754716981</c:v>
                </c:pt>
                <c:pt idx="256">
                  <c:v>22.028301886792452</c:v>
                </c:pt>
                <c:pt idx="257">
                  <c:v>22.134433962264151</c:v>
                </c:pt>
                <c:pt idx="258">
                  <c:v>22.606132075471699</c:v>
                </c:pt>
                <c:pt idx="259">
                  <c:v>22.818396226415093</c:v>
                </c:pt>
                <c:pt idx="260">
                  <c:v>23.09748427672956</c:v>
                </c:pt>
                <c:pt idx="261">
                  <c:v>22.955974842767294</c:v>
                </c:pt>
                <c:pt idx="262">
                  <c:v>23.777515723270437</c:v>
                </c:pt>
                <c:pt idx="263">
                  <c:v>23.946540880503147</c:v>
                </c:pt>
                <c:pt idx="264">
                  <c:v>23.734276729559745</c:v>
                </c:pt>
                <c:pt idx="265">
                  <c:v>23.062106918238996</c:v>
                </c:pt>
                <c:pt idx="266">
                  <c:v>22.916666666666664</c:v>
                </c:pt>
                <c:pt idx="267">
                  <c:v>22.555031446540877</c:v>
                </c:pt>
                <c:pt idx="268">
                  <c:v>22.822327044025158</c:v>
                </c:pt>
                <c:pt idx="269">
                  <c:v>22.873427672955973</c:v>
                </c:pt>
                <c:pt idx="270">
                  <c:v>22.503930817610062</c:v>
                </c:pt>
                <c:pt idx="271">
                  <c:v>21.937893081761008</c:v>
                </c:pt>
                <c:pt idx="272">
                  <c:v>21.705974842767297</c:v>
                </c:pt>
                <c:pt idx="273">
                  <c:v>21.269654088050313</c:v>
                </c:pt>
                <c:pt idx="274">
                  <c:v>21.709905660377355</c:v>
                </c:pt>
                <c:pt idx="275">
                  <c:v>22.409591194968552</c:v>
                </c:pt>
                <c:pt idx="276">
                  <c:v>23.3687106918239</c:v>
                </c:pt>
                <c:pt idx="277">
                  <c:v>23.140723270440251</c:v>
                </c:pt>
                <c:pt idx="278">
                  <c:v>23.557389937106915</c:v>
                </c:pt>
                <c:pt idx="279">
                  <c:v>23.463050314465406</c:v>
                </c:pt>
                <c:pt idx="280">
                  <c:v>23.565251572327043</c:v>
                </c:pt>
                <c:pt idx="281">
                  <c:v>23.541666666666664</c:v>
                </c:pt>
                <c:pt idx="282">
                  <c:v>23.384433962264151</c:v>
                </c:pt>
                <c:pt idx="283">
                  <c:v>23.459119496855344</c:v>
                </c:pt>
                <c:pt idx="284">
                  <c:v>23.372641509433961</c:v>
                </c:pt>
                <c:pt idx="285">
                  <c:v>26.273584905660375</c:v>
                </c:pt>
                <c:pt idx="286">
                  <c:v>25.644654088050313</c:v>
                </c:pt>
                <c:pt idx="287">
                  <c:v>25.82940251572327</c:v>
                </c:pt>
                <c:pt idx="288">
                  <c:v>26.198899371069182</c:v>
                </c:pt>
                <c:pt idx="289">
                  <c:v>25.927672955974842</c:v>
                </c:pt>
                <c:pt idx="290">
                  <c:v>26.926100628930815</c:v>
                </c:pt>
                <c:pt idx="291">
                  <c:v>26.96933962264151</c:v>
                </c:pt>
                <c:pt idx="292">
                  <c:v>26.159591194968552</c:v>
                </c:pt>
                <c:pt idx="293">
                  <c:v>26.827830188679243</c:v>
                </c:pt>
                <c:pt idx="294">
                  <c:v>26.383647798742139</c:v>
                </c:pt>
                <c:pt idx="295">
                  <c:v>26.674528301886792</c:v>
                </c:pt>
                <c:pt idx="296">
                  <c:v>26.324685534591197</c:v>
                </c:pt>
                <c:pt idx="297">
                  <c:v>26.591981132075471</c:v>
                </c:pt>
                <c:pt idx="298">
                  <c:v>26.336477987421382</c:v>
                </c:pt>
                <c:pt idx="299">
                  <c:v>27.012578616352201</c:v>
                </c:pt>
                <c:pt idx="300">
                  <c:v>27.661163522012579</c:v>
                </c:pt>
                <c:pt idx="301">
                  <c:v>28.83254716981132</c:v>
                </c:pt>
                <c:pt idx="302">
                  <c:v>28.844339622641506</c:v>
                </c:pt>
                <c:pt idx="303">
                  <c:v>28.286163522012579</c:v>
                </c:pt>
                <c:pt idx="304">
                  <c:v>29.095911949685537</c:v>
                </c:pt>
                <c:pt idx="305">
                  <c:v>29.630503144654085</c:v>
                </c:pt>
                <c:pt idx="306">
                  <c:v>29.858490566037734</c:v>
                </c:pt>
                <c:pt idx="307">
                  <c:v>29.60691823899371</c:v>
                </c:pt>
                <c:pt idx="308">
                  <c:v>28.997641509433961</c:v>
                </c:pt>
                <c:pt idx="309">
                  <c:v>28.459119496855344</c:v>
                </c:pt>
                <c:pt idx="310">
                  <c:v>28.683176100628931</c:v>
                </c:pt>
                <c:pt idx="311">
                  <c:v>28.667452830188676</c:v>
                </c:pt>
                <c:pt idx="312">
                  <c:v>28.463050314465409</c:v>
                </c:pt>
                <c:pt idx="313">
                  <c:v>28.219339622641506</c:v>
                </c:pt>
                <c:pt idx="314">
                  <c:v>28.211477987421382</c:v>
                </c:pt>
                <c:pt idx="315">
                  <c:v>28.003144654088047</c:v>
                </c:pt>
                <c:pt idx="316">
                  <c:v>27.374213836477985</c:v>
                </c:pt>
                <c:pt idx="317">
                  <c:v>27.657232704402514</c:v>
                </c:pt>
                <c:pt idx="318">
                  <c:v>28.014937106918239</c:v>
                </c:pt>
                <c:pt idx="319">
                  <c:v>27.193396226415093</c:v>
                </c:pt>
                <c:pt idx="320">
                  <c:v>27.476415094339622</c:v>
                </c:pt>
                <c:pt idx="321">
                  <c:v>27.122641509433961</c:v>
                </c:pt>
                <c:pt idx="322">
                  <c:v>27.413522012578614</c:v>
                </c:pt>
                <c:pt idx="323">
                  <c:v>28.054245283018869</c:v>
                </c:pt>
                <c:pt idx="324">
                  <c:v>28.3687106918239</c:v>
                </c:pt>
                <c:pt idx="325">
                  <c:v>28.596698113207545</c:v>
                </c:pt>
                <c:pt idx="326">
                  <c:v>28.624213836477988</c:v>
                </c:pt>
                <c:pt idx="327">
                  <c:v>28.604559748427672</c:v>
                </c:pt>
                <c:pt idx="328">
                  <c:v>28.195754716981128</c:v>
                </c:pt>
                <c:pt idx="329">
                  <c:v>28.313679245283016</c:v>
                </c:pt>
                <c:pt idx="330">
                  <c:v>28.333333333333329</c:v>
                </c:pt>
                <c:pt idx="331">
                  <c:v>28.474842767295595</c:v>
                </c:pt>
                <c:pt idx="332">
                  <c:v>27.826257861635217</c:v>
                </c:pt>
                <c:pt idx="333">
                  <c:v>27.519654088050313</c:v>
                </c:pt>
                <c:pt idx="334">
                  <c:v>27.272012578616348</c:v>
                </c:pt>
                <c:pt idx="335">
                  <c:v>26.851415094339622</c:v>
                </c:pt>
                <c:pt idx="336">
                  <c:v>26.796383647798741</c:v>
                </c:pt>
                <c:pt idx="337">
                  <c:v>26.985062893081761</c:v>
                </c:pt>
                <c:pt idx="338">
                  <c:v>26.517295597484278</c:v>
                </c:pt>
                <c:pt idx="339">
                  <c:v>27.004716981132074</c:v>
                </c:pt>
                <c:pt idx="340">
                  <c:v>18.513513513513512</c:v>
                </c:pt>
                <c:pt idx="341">
                  <c:v>19.324324324324323</c:v>
                </c:pt>
                <c:pt idx="342">
                  <c:v>18.894594594594594</c:v>
                </c:pt>
                <c:pt idx="343">
                  <c:v>18.402702702702701</c:v>
                </c:pt>
                <c:pt idx="344">
                  <c:v>18.367567567567569</c:v>
                </c:pt>
                <c:pt idx="345">
                  <c:v>18.62702702702703</c:v>
                </c:pt>
                <c:pt idx="346">
                  <c:v>18.25945945945946</c:v>
                </c:pt>
                <c:pt idx="347">
                  <c:v>18.378378378378379</c:v>
                </c:pt>
                <c:pt idx="348">
                  <c:v>18.972972972972972</c:v>
                </c:pt>
                <c:pt idx="349">
                  <c:v>18.600000000000001</c:v>
                </c:pt>
                <c:pt idx="350">
                  <c:v>18.610810810810811</c:v>
                </c:pt>
                <c:pt idx="351">
                  <c:v>18.537837837837838</c:v>
                </c:pt>
                <c:pt idx="352">
                  <c:v>18.532432432432433</c:v>
                </c:pt>
                <c:pt idx="353">
                  <c:v>19.537837837837838</c:v>
                </c:pt>
                <c:pt idx="354">
                  <c:v>19.424324324324324</c:v>
                </c:pt>
                <c:pt idx="355">
                  <c:v>18.805405405405406</c:v>
                </c:pt>
                <c:pt idx="356">
                  <c:v>18.532432432432433</c:v>
                </c:pt>
                <c:pt idx="357">
                  <c:v>18.302702702702703</c:v>
                </c:pt>
                <c:pt idx="358">
                  <c:v>18.586486486486489</c:v>
                </c:pt>
                <c:pt idx="359">
                  <c:v>18.475675675675678</c:v>
                </c:pt>
                <c:pt idx="360">
                  <c:v>18.21891891891892</c:v>
                </c:pt>
                <c:pt idx="361">
                  <c:v>18.427027027027027</c:v>
                </c:pt>
                <c:pt idx="362">
                  <c:v>18.432432432432432</c:v>
                </c:pt>
                <c:pt idx="363">
                  <c:v>18.370270270270272</c:v>
                </c:pt>
                <c:pt idx="364">
                  <c:v>18.410810810810812</c:v>
                </c:pt>
                <c:pt idx="365">
                  <c:v>18.78108108108108</c:v>
                </c:pt>
                <c:pt idx="366">
                  <c:v>18.818918918918918</c:v>
                </c:pt>
                <c:pt idx="367">
                  <c:v>18.962162162162162</c:v>
                </c:pt>
                <c:pt idx="368">
                  <c:v>19.256756756756758</c:v>
                </c:pt>
                <c:pt idx="369">
                  <c:v>19.356756756756759</c:v>
                </c:pt>
                <c:pt idx="370">
                  <c:v>18.851351351351351</c:v>
                </c:pt>
                <c:pt idx="371">
                  <c:v>18.554054054054053</c:v>
                </c:pt>
                <c:pt idx="372">
                  <c:v>17.654054054054054</c:v>
                </c:pt>
                <c:pt idx="373">
                  <c:v>17.805405405405406</c:v>
                </c:pt>
                <c:pt idx="374">
                  <c:v>17.224324324324321</c:v>
                </c:pt>
                <c:pt idx="375">
                  <c:v>18.24054054054054</c:v>
                </c:pt>
                <c:pt idx="376">
                  <c:v>19.297297297297298</c:v>
                </c:pt>
                <c:pt idx="377">
                  <c:v>18.810810810810811</c:v>
                </c:pt>
                <c:pt idx="378">
                  <c:v>18.237837837837837</c:v>
                </c:pt>
                <c:pt idx="379">
                  <c:v>18.264864864864865</c:v>
                </c:pt>
                <c:pt idx="380">
                  <c:v>18.17837837837838</c:v>
                </c:pt>
                <c:pt idx="381">
                  <c:v>17.932432432432432</c:v>
                </c:pt>
                <c:pt idx="382">
                  <c:v>17.559459459459461</c:v>
                </c:pt>
                <c:pt idx="383">
                  <c:v>17.481081081081079</c:v>
                </c:pt>
                <c:pt idx="384">
                  <c:v>17.600000000000001</c:v>
                </c:pt>
                <c:pt idx="385">
                  <c:v>18.394594594594594</c:v>
                </c:pt>
                <c:pt idx="386">
                  <c:v>18.435135135135134</c:v>
                </c:pt>
                <c:pt idx="387">
                  <c:v>18.162162162162161</c:v>
                </c:pt>
                <c:pt idx="388">
                  <c:v>18.067567567567568</c:v>
                </c:pt>
                <c:pt idx="389">
                  <c:v>18.04054054054054</c:v>
                </c:pt>
                <c:pt idx="390">
                  <c:v>18.12702702702703</c:v>
                </c:pt>
                <c:pt idx="391">
                  <c:v>18.635135135135137</c:v>
                </c:pt>
                <c:pt idx="392">
                  <c:v>18.664864864864864</c:v>
                </c:pt>
                <c:pt idx="393">
                  <c:v>18.51081081081081</c:v>
                </c:pt>
                <c:pt idx="394">
                  <c:v>18.594594594594593</c:v>
                </c:pt>
                <c:pt idx="395">
                  <c:v>18.629729729729728</c:v>
                </c:pt>
                <c:pt idx="396">
                  <c:v>19.059459459459461</c:v>
                </c:pt>
                <c:pt idx="397">
                  <c:v>17.962162162162162</c:v>
                </c:pt>
                <c:pt idx="398">
                  <c:v>18.370270270270272</c:v>
                </c:pt>
                <c:pt idx="399">
                  <c:v>18.159459459459459</c:v>
                </c:pt>
                <c:pt idx="400">
                  <c:v>18.394594594594594</c:v>
                </c:pt>
                <c:pt idx="401">
                  <c:v>18.370270270270272</c:v>
                </c:pt>
                <c:pt idx="402">
                  <c:v>18.789189189189191</c:v>
                </c:pt>
                <c:pt idx="403">
                  <c:v>19.481081081081079</c:v>
                </c:pt>
                <c:pt idx="404">
                  <c:v>19.410810810810812</c:v>
                </c:pt>
                <c:pt idx="405">
                  <c:v>19.735135135135135</c:v>
                </c:pt>
                <c:pt idx="406">
                  <c:v>19.472972972972972</c:v>
                </c:pt>
                <c:pt idx="407">
                  <c:v>20.532432432432433</c:v>
                </c:pt>
                <c:pt idx="408">
                  <c:v>20.3</c:v>
                </c:pt>
                <c:pt idx="409">
                  <c:v>20.362162162162161</c:v>
                </c:pt>
                <c:pt idx="410">
                  <c:v>20.472972972972972</c:v>
                </c:pt>
                <c:pt idx="411">
                  <c:v>20.381081081081081</c:v>
                </c:pt>
                <c:pt idx="412">
                  <c:v>19.964864864864865</c:v>
                </c:pt>
                <c:pt idx="413">
                  <c:v>20.37297297297297</c:v>
                </c:pt>
                <c:pt idx="414">
                  <c:v>20.056756756756759</c:v>
                </c:pt>
                <c:pt idx="415">
                  <c:v>19.962162162162162</c:v>
                </c:pt>
                <c:pt idx="416">
                  <c:v>20.02162162162162</c:v>
                </c:pt>
                <c:pt idx="417">
                  <c:v>19.79189189189189</c:v>
                </c:pt>
                <c:pt idx="418">
                  <c:v>19.7</c:v>
                </c:pt>
                <c:pt idx="419">
                  <c:v>19.43783783783784</c:v>
                </c:pt>
                <c:pt idx="420">
                  <c:v>19.375675675675677</c:v>
                </c:pt>
                <c:pt idx="421">
                  <c:v>19.170270270270269</c:v>
                </c:pt>
                <c:pt idx="422">
                  <c:v>18.875675675675677</c:v>
                </c:pt>
                <c:pt idx="423">
                  <c:v>18.497297297297298</c:v>
                </c:pt>
                <c:pt idx="424">
                  <c:v>18.035135135135135</c:v>
                </c:pt>
                <c:pt idx="425">
                  <c:v>17.87297297297297</c:v>
                </c:pt>
                <c:pt idx="426">
                  <c:v>17.986486486486488</c:v>
                </c:pt>
                <c:pt idx="427">
                  <c:v>17.764864864864865</c:v>
                </c:pt>
                <c:pt idx="428">
                  <c:v>17.056756756756759</c:v>
                </c:pt>
                <c:pt idx="429">
                  <c:v>15.910810810810812</c:v>
                </c:pt>
                <c:pt idx="430">
                  <c:v>16.810810810810811</c:v>
                </c:pt>
                <c:pt idx="431">
                  <c:v>17.95945945945946</c:v>
                </c:pt>
                <c:pt idx="432">
                  <c:v>18.51081081081081</c:v>
                </c:pt>
                <c:pt idx="433">
                  <c:v>18.132432432432431</c:v>
                </c:pt>
                <c:pt idx="434">
                  <c:v>17.683783783783781</c:v>
                </c:pt>
                <c:pt idx="435">
                  <c:v>17.121621621621621</c:v>
                </c:pt>
                <c:pt idx="436">
                  <c:v>16.359459459459458</c:v>
                </c:pt>
                <c:pt idx="437">
                  <c:v>16.916216216216217</c:v>
                </c:pt>
                <c:pt idx="438">
                  <c:v>16.786486486486488</c:v>
                </c:pt>
                <c:pt idx="439">
                  <c:v>17.345945945945946</c:v>
                </c:pt>
                <c:pt idx="440">
                  <c:v>17.086486486486489</c:v>
                </c:pt>
                <c:pt idx="441">
                  <c:v>17.732432432432432</c:v>
                </c:pt>
                <c:pt idx="442">
                  <c:v>18.567567567567568</c:v>
                </c:pt>
                <c:pt idx="443">
                  <c:v>18.572972972972973</c:v>
                </c:pt>
                <c:pt idx="444">
                  <c:v>18.756756756756758</c:v>
                </c:pt>
                <c:pt idx="445">
                  <c:v>18.848648648648648</c:v>
                </c:pt>
                <c:pt idx="446">
                  <c:v>20.367567567567569</c:v>
                </c:pt>
                <c:pt idx="447">
                  <c:v>20.324324324324323</c:v>
                </c:pt>
                <c:pt idx="448">
                  <c:v>20.456756756756757</c:v>
                </c:pt>
                <c:pt idx="449">
                  <c:v>20.045945945945949</c:v>
                </c:pt>
                <c:pt idx="450">
                  <c:v>19.686486486486487</c:v>
                </c:pt>
                <c:pt idx="451">
                  <c:v>18.6027027027027</c:v>
                </c:pt>
                <c:pt idx="452">
                  <c:v>18.548648648648648</c:v>
                </c:pt>
                <c:pt idx="453">
                  <c:v>18.318918918918918</c:v>
                </c:pt>
                <c:pt idx="454">
                  <c:v>18.878378378378379</c:v>
                </c:pt>
                <c:pt idx="455">
                  <c:v>19.394594594594594</c:v>
                </c:pt>
                <c:pt idx="456">
                  <c:v>18.854054054054053</c:v>
                </c:pt>
                <c:pt idx="457">
                  <c:v>18.381081081081081</c:v>
                </c:pt>
                <c:pt idx="458">
                  <c:v>18.037837837837838</c:v>
                </c:pt>
                <c:pt idx="459">
                  <c:v>17.594594594594593</c:v>
                </c:pt>
                <c:pt idx="460">
                  <c:v>17.429729729729729</c:v>
                </c:pt>
                <c:pt idx="461">
                  <c:v>17.221621621621622</c:v>
                </c:pt>
                <c:pt idx="462">
                  <c:v>17.805405405405406</c:v>
                </c:pt>
                <c:pt idx="463">
                  <c:v>17.813513513513513</c:v>
                </c:pt>
                <c:pt idx="464">
                  <c:v>18.154054054054054</c:v>
                </c:pt>
                <c:pt idx="465">
                  <c:v>17.816216216216219</c:v>
                </c:pt>
                <c:pt idx="466">
                  <c:v>17.943243243243241</c:v>
                </c:pt>
                <c:pt idx="467">
                  <c:v>18.554054054054053</c:v>
                </c:pt>
                <c:pt idx="468">
                  <c:v>18.45945945945946</c:v>
                </c:pt>
                <c:pt idx="469">
                  <c:v>18.786486486486488</c:v>
                </c:pt>
                <c:pt idx="470">
                  <c:v>19.129729729729728</c:v>
                </c:pt>
                <c:pt idx="471">
                  <c:v>19.454054054054051</c:v>
                </c:pt>
                <c:pt idx="472">
                  <c:v>19.967567567567567</c:v>
                </c:pt>
                <c:pt idx="473">
                  <c:v>19.74054054054054</c:v>
                </c:pt>
                <c:pt idx="474">
                  <c:v>19.71891891891892</c:v>
                </c:pt>
                <c:pt idx="475">
                  <c:v>19.386486486486486</c:v>
                </c:pt>
                <c:pt idx="476">
                  <c:v>19.389189189189189</c:v>
                </c:pt>
                <c:pt idx="477">
                  <c:v>19.170270270270269</c:v>
                </c:pt>
                <c:pt idx="478">
                  <c:v>19.745945945945948</c:v>
                </c:pt>
                <c:pt idx="479">
                  <c:v>19.697297297297297</c:v>
                </c:pt>
                <c:pt idx="480">
                  <c:v>19.870270270270272</c:v>
                </c:pt>
                <c:pt idx="481">
                  <c:v>19.889189189189189</c:v>
                </c:pt>
                <c:pt idx="482">
                  <c:v>20.20810810810811</c:v>
                </c:pt>
                <c:pt idx="483">
                  <c:v>19.867567567567569</c:v>
                </c:pt>
                <c:pt idx="484">
                  <c:v>19.82162162162162</c:v>
                </c:pt>
                <c:pt idx="485">
                  <c:v>20.094594594594593</c:v>
                </c:pt>
                <c:pt idx="486">
                  <c:v>20.121621621621621</c:v>
                </c:pt>
                <c:pt idx="487">
                  <c:v>19.845945945945946</c:v>
                </c:pt>
                <c:pt idx="488">
                  <c:v>19.697297297297297</c:v>
                </c:pt>
                <c:pt idx="489">
                  <c:v>19.481081081081079</c:v>
                </c:pt>
                <c:pt idx="490">
                  <c:v>19.264864864864865</c:v>
                </c:pt>
                <c:pt idx="491">
                  <c:v>19.005405405405405</c:v>
                </c:pt>
                <c:pt idx="492">
                  <c:v>18.056756756756759</c:v>
                </c:pt>
                <c:pt idx="493">
                  <c:v>17.613513513513514</c:v>
                </c:pt>
                <c:pt idx="494">
                  <c:v>17.351351351351351</c:v>
                </c:pt>
                <c:pt idx="495">
                  <c:v>17.724324324324321</c:v>
                </c:pt>
                <c:pt idx="496">
                  <c:v>18.032432432432433</c:v>
                </c:pt>
                <c:pt idx="497">
                  <c:v>17.745945945945948</c:v>
                </c:pt>
                <c:pt idx="498">
                  <c:v>17.824324324324323</c:v>
                </c:pt>
                <c:pt idx="499">
                  <c:v>17.83243243243243</c:v>
                </c:pt>
                <c:pt idx="500">
                  <c:v>17.837837837837839</c:v>
                </c:pt>
                <c:pt idx="501">
                  <c:v>17.83243243243243</c:v>
                </c:pt>
                <c:pt idx="502">
                  <c:v>18.162162162162161</c:v>
                </c:pt>
                <c:pt idx="503">
                  <c:v>18.197297297297297</c:v>
                </c:pt>
                <c:pt idx="504">
                  <c:v>17.802702702702703</c:v>
                </c:pt>
                <c:pt idx="505">
                  <c:v>17.732432432432432</c:v>
                </c:pt>
                <c:pt idx="506">
                  <c:v>18.05135135135135</c:v>
                </c:pt>
                <c:pt idx="507">
                  <c:v>17.94864864864865</c:v>
                </c:pt>
                <c:pt idx="508">
                  <c:v>17.867567567567569</c:v>
                </c:pt>
                <c:pt idx="509">
                  <c:v>17.778378378378378</c:v>
                </c:pt>
                <c:pt idx="510">
                  <c:v>17.981081081081079</c:v>
                </c:pt>
                <c:pt idx="511">
                  <c:v>17.997297297297298</c:v>
                </c:pt>
                <c:pt idx="512">
                  <c:v>19.618918918918919</c:v>
                </c:pt>
                <c:pt idx="513">
                  <c:v>19.243243243243242</c:v>
                </c:pt>
                <c:pt idx="514">
                  <c:v>19.297297297297298</c:v>
                </c:pt>
                <c:pt idx="515">
                  <c:v>19.148648648648649</c:v>
                </c:pt>
                <c:pt idx="516">
                  <c:v>19.202702702702702</c:v>
                </c:pt>
                <c:pt idx="517">
                  <c:v>19.472972972972972</c:v>
                </c:pt>
                <c:pt idx="518">
                  <c:v>19.72972972972973</c:v>
                </c:pt>
                <c:pt idx="519">
                  <c:v>19.97837837837838</c:v>
                </c:pt>
                <c:pt idx="520">
                  <c:v>20.691891891891892</c:v>
                </c:pt>
                <c:pt idx="521">
                  <c:v>20.970270270270269</c:v>
                </c:pt>
                <c:pt idx="522">
                  <c:v>21.62702702702703</c:v>
                </c:pt>
                <c:pt idx="523">
                  <c:v>21.545945945945949</c:v>
                </c:pt>
                <c:pt idx="524">
                  <c:v>21.44864864864865</c:v>
                </c:pt>
                <c:pt idx="525">
                  <c:v>21.586486486486489</c:v>
                </c:pt>
                <c:pt idx="526">
                  <c:v>21.640540540540542</c:v>
                </c:pt>
                <c:pt idx="527">
                  <c:v>21.340540540540541</c:v>
                </c:pt>
                <c:pt idx="528">
                  <c:v>21.402702702702701</c:v>
                </c:pt>
                <c:pt idx="529">
                  <c:v>21.316216216216219</c:v>
                </c:pt>
                <c:pt idx="530">
                  <c:v>21.537837837837838</c:v>
                </c:pt>
                <c:pt idx="531">
                  <c:v>22.037837837837838</c:v>
                </c:pt>
                <c:pt idx="532">
                  <c:v>22.616216216216216</c:v>
                </c:pt>
                <c:pt idx="533">
                  <c:v>22.432432432432432</c:v>
                </c:pt>
                <c:pt idx="534">
                  <c:v>22.616216216216216</c:v>
                </c:pt>
                <c:pt idx="535">
                  <c:v>22.43783783783784</c:v>
                </c:pt>
                <c:pt idx="536">
                  <c:v>22.264864864864865</c:v>
                </c:pt>
                <c:pt idx="537">
                  <c:v>21.72972972972973</c:v>
                </c:pt>
                <c:pt idx="538">
                  <c:v>21.697297297297297</c:v>
                </c:pt>
                <c:pt idx="539">
                  <c:v>21.491891891891893</c:v>
                </c:pt>
                <c:pt idx="540">
                  <c:v>21.172972972972971</c:v>
                </c:pt>
                <c:pt idx="541">
                  <c:v>21.513513513513512</c:v>
                </c:pt>
                <c:pt idx="542">
                  <c:v>21.12702702702703</c:v>
                </c:pt>
                <c:pt idx="543">
                  <c:v>21.075675675675676</c:v>
                </c:pt>
                <c:pt idx="544">
                  <c:v>20.124324324324323</c:v>
                </c:pt>
                <c:pt idx="545">
                  <c:v>20.370270270270272</c:v>
                </c:pt>
                <c:pt idx="546">
                  <c:v>19.713513513513512</c:v>
                </c:pt>
                <c:pt idx="547">
                  <c:v>19.008108108108107</c:v>
                </c:pt>
                <c:pt idx="548">
                  <c:v>18.967567567567567</c:v>
                </c:pt>
                <c:pt idx="549">
                  <c:v>18.751351351351349</c:v>
                </c:pt>
                <c:pt idx="550">
                  <c:v>18.094594594594593</c:v>
                </c:pt>
                <c:pt idx="551">
                  <c:v>17.883783783783784</c:v>
                </c:pt>
                <c:pt idx="552">
                  <c:v>18.154054054054054</c:v>
                </c:pt>
                <c:pt idx="553">
                  <c:v>19.078378378378378</c:v>
                </c:pt>
                <c:pt idx="554">
                  <c:v>19.681081081081082</c:v>
                </c:pt>
                <c:pt idx="555">
                  <c:v>19.683783783783781</c:v>
                </c:pt>
                <c:pt idx="556">
                  <c:v>19.721621621621622</c:v>
                </c:pt>
                <c:pt idx="557">
                  <c:v>19.724324324324321</c:v>
                </c:pt>
                <c:pt idx="558">
                  <c:v>19.702702702702702</c:v>
                </c:pt>
                <c:pt idx="559">
                  <c:v>19.516216216216218</c:v>
                </c:pt>
                <c:pt idx="560">
                  <c:v>18.886486486486486</c:v>
                </c:pt>
                <c:pt idx="561">
                  <c:v>19.275675675675679</c:v>
                </c:pt>
                <c:pt idx="562">
                  <c:v>19.121621621621621</c:v>
                </c:pt>
                <c:pt idx="563">
                  <c:v>19.048648648648648</c:v>
                </c:pt>
                <c:pt idx="564">
                  <c:v>19.17837837837838</c:v>
                </c:pt>
                <c:pt idx="565">
                  <c:v>19.294594594594592</c:v>
                </c:pt>
                <c:pt idx="566">
                  <c:v>19.151351351351352</c:v>
                </c:pt>
                <c:pt idx="567">
                  <c:v>19.002702702702702</c:v>
                </c:pt>
                <c:pt idx="568">
                  <c:v>18.918918918918919</c:v>
                </c:pt>
                <c:pt idx="569">
                  <c:v>18.805405405405406</c:v>
                </c:pt>
                <c:pt idx="570">
                  <c:v>18.72972972972973</c:v>
                </c:pt>
                <c:pt idx="571">
                  <c:v>18.002702702702702</c:v>
                </c:pt>
                <c:pt idx="572">
                  <c:v>17.805405405405406</c:v>
                </c:pt>
                <c:pt idx="573">
                  <c:v>18.067567567567568</c:v>
                </c:pt>
                <c:pt idx="574">
                  <c:v>17.924324324324324</c:v>
                </c:pt>
                <c:pt idx="575">
                  <c:v>18.737837837837837</c:v>
                </c:pt>
                <c:pt idx="576">
                  <c:v>18.432432432432432</c:v>
                </c:pt>
                <c:pt idx="577">
                  <c:v>18.683783783783781</c:v>
                </c:pt>
                <c:pt idx="578">
                  <c:v>18.632432432432431</c:v>
                </c:pt>
                <c:pt idx="579">
                  <c:v>18.313513513513513</c:v>
                </c:pt>
                <c:pt idx="580">
                  <c:v>18.378378378378379</c:v>
                </c:pt>
                <c:pt idx="581">
                  <c:v>18.305405405405406</c:v>
                </c:pt>
                <c:pt idx="582">
                  <c:v>18.651351351351352</c:v>
                </c:pt>
                <c:pt idx="583">
                  <c:v>18.391891891891891</c:v>
                </c:pt>
                <c:pt idx="584">
                  <c:v>18.254054054054052</c:v>
                </c:pt>
                <c:pt idx="585">
                  <c:v>18.586486486486489</c:v>
                </c:pt>
                <c:pt idx="586">
                  <c:v>18.889189189189189</c:v>
                </c:pt>
                <c:pt idx="587">
                  <c:v>17.3388671875</c:v>
                </c:pt>
                <c:pt idx="588">
                  <c:v>17.5732421875</c:v>
                </c:pt>
                <c:pt idx="589">
                  <c:v>17.60986328125</c:v>
                </c:pt>
                <c:pt idx="590">
                  <c:v>18.056640625</c:v>
                </c:pt>
                <c:pt idx="591">
                  <c:v>18.26171875</c:v>
                </c:pt>
                <c:pt idx="592">
                  <c:v>18.544921875</c:v>
                </c:pt>
                <c:pt idx="593">
                  <c:v>19.1455078125</c:v>
                </c:pt>
                <c:pt idx="594">
                  <c:v>19.31640625</c:v>
                </c:pt>
                <c:pt idx="595">
                  <c:v>19.17236328125</c:v>
                </c:pt>
                <c:pt idx="596">
                  <c:v>19.2578125</c:v>
                </c:pt>
                <c:pt idx="597">
                  <c:v>19.3212890625</c:v>
                </c:pt>
                <c:pt idx="598">
                  <c:v>19.13818359375</c:v>
                </c:pt>
                <c:pt idx="599">
                  <c:v>19.1357421875</c:v>
                </c:pt>
                <c:pt idx="600">
                  <c:v>19.32373046875</c:v>
                </c:pt>
                <c:pt idx="601">
                  <c:v>19.287109375</c:v>
                </c:pt>
                <c:pt idx="602">
                  <c:v>19.28955078125</c:v>
                </c:pt>
                <c:pt idx="603">
                  <c:v>19.19677734375</c:v>
                </c:pt>
                <c:pt idx="604">
                  <c:v>18.73779296875</c:v>
                </c:pt>
                <c:pt idx="605">
                  <c:v>18.82080078125</c:v>
                </c:pt>
                <c:pt idx="606">
                  <c:v>18.80859375</c:v>
                </c:pt>
                <c:pt idx="607">
                  <c:v>19.013671875</c:v>
                </c:pt>
                <c:pt idx="608">
                  <c:v>18.32763671875</c:v>
                </c:pt>
                <c:pt idx="609">
                  <c:v>18.251953125</c:v>
                </c:pt>
                <c:pt idx="610">
                  <c:v>18.3447265625</c:v>
                </c:pt>
                <c:pt idx="611">
                  <c:v>18.18115234375</c:v>
                </c:pt>
                <c:pt idx="612">
                  <c:v>18.00537109375</c:v>
                </c:pt>
                <c:pt idx="613">
                  <c:v>17.841796875</c:v>
                </c:pt>
                <c:pt idx="614">
                  <c:v>17.87353515625</c:v>
                </c:pt>
                <c:pt idx="615">
                  <c:v>17.568359375</c:v>
                </c:pt>
                <c:pt idx="616">
                  <c:v>17.23388671875</c:v>
                </c:pt>
                <c:pt idx="617">
                  <c:v>17.2509765625</c:v>
                </c:pt>
                <c:pt idx="618">
                  <c:v>17.29736328125</c:v>
                </c:pt>
                <c:pt idx="619">
                  <c:v>17.32666015625</c:v>
                </c:pt>
                <c:pt idx="620">
                  <c:v>17.646484375</c:v>
                </c:pt>
                <c:pt idx="621">
                  <c:v>16.81640625</c:v>
                </c:pt>
                <c:pt idx="622">
                  <c:v>17.4755859375</c:v>
                </c:pt>
                <c:pt idx="623">
                  <c:v>17.12158203125</c:v>
                </c:pt>
                <c:pt idx="624">
                  <c:v>17.13134765625</c:v>
                </c:pt>
                <c:pt idx="625">
                  <c:v>17.67822265625</c:v>
                </c:pt>
                <c:pt idx="626">
                  <c:v>17.4853515625</c:v>
                </c:pt>
                <c:pt idx="627">
                  <c:v>17.28759765625</c:v>
                </c:pt>
                <c:pt idx="628">
                  <c:v>17.1240234375</c:v>
                </c:pt>
                <c:pt idx="629">
                  <c:v>17.07275390625</c:v>
                </c:pt>
                <c:pt idx="630">
                  <c:v>17.02392578125</c:v>
                </c:pt>
                <c:pt idx="631">
                  <c:v>16.9873046875</c:v>
                </c:pt>
                <c:pt idx="632">
                  <c:v>16.60400390625</c:v>
                </c:pt>
                <c:pt idx="633">
                  <c:v>16.91162109375</c:v>
                </c:pt>
                <c:pt idx="634">
                  <c:v>17.23876953125</c:v>
                </c:pt>
                <c:pt idx="635">
                  <c:v>17.333984375</c:v>
                </c:pt>
                <c:pt idx="636">
                  <c:v>16.8115234375</c:v>
                </c:pt>
                <c:pt idx="637">
                  <c:v>16.93359375</c:v>
                </c:pt>
                <c:pt idx="638">
                  <c:v>16.64794921875</c:v>
                </c:pt>
                <c:pt idx="639">
                  <c:v>16.58447265625</c:v>
                </c:pt>
                <c:pt idx="640">
                  <c:v>16.33056640625</c:v>
                </c:pt>
                <c:pt idx="641">
                  <c:v>16.23046875</c:v>
                </c:pt>
                <c:pt idx="642">
                  <c:v>16.0791015625</c:v>
                </c:pt>
                <c:pt idx="643">
                  <c:v>15.8056640625</c:v>
                </c:pt>
                <c:pt idx="644">
                  <c:v>15.7958984375</c:v>
                </c:pt>
                <c:pt idx="645">
                  <c:v>15.51513671875</c:v>
                </c:pt>
                <c:pt idx="646">
                  <c:v>15.437011718749998</c:v>
                </c:pt>
                <c:pt idx="647">
                  <c:v>14.63623046875</c:v>
                </c:pt>
                <c:pt idx="648">
                  <c:v>14.0380859375</c:v>
                </c:pt>
                <c:pt idx="649">
                  <c:v>13.7255859375</c:v>
                </c:pt>
                <c:pt idx="650">
                  <c:v>14.020996093749998</c:v>
                </c:pt>
                <c:pt idx="651">
                  <c:v>14.10888671875</c:v>
                </c:pt>
                <c:pt idx="652">
                  <c:v>14.01123046875</c:v>
                </c:pt>
                <c:pt idx="653">
                  <c:v>13.876953125</c:v>
                </c:pt>
                <c:pt idx="654">
                  <c:v>13.73291015625</c:v>
                </c:pt>
                <c:pt idx="655">
                  <c:v>13.68896484375</c:v>
                </c:pt>
                <c:pt idx="656">
                  <c:v>14.0478515625</c:v>
                </c:pt>
                <c:pt idx="657">
                  <c:v>14.208984375</c:v>
                </c:pt>
                <c:pt idx="658">
                  <c:v>14.189453125</c:v>
                </c:pt>
                <c:pt idx="659">
                  <c:v>13.911132812499998</c:v>
                </c:pt>
                <c:pt idx="660">
                  <c:v>13.825683593749998</c:v>
                </c:pt>
                <c:pt idx="661">
                  <c:v>13.34716796875</c:v>
                </c:pt>
                <c:pt idx="662">
                  <c:v>13.2568359375</c:v>
                </c:pt>
                <c:pt idx="663">
                  <c:v>13.21044921875</c:v>
                </c:pt>
                <c:pt idx="664">
                  <c:v>12.8271484375</c:v>
                </c:pt>
                <c:pt idx="665">
                  <c:v>12.607421875</c:v>
                </c:pt>
                <c:pt idx="666">
                  <c:v>13.0712890625</c:v>
                </c:pt>
                <c:pt idx="667">
                  <c:v>13.276367187499998</c:v>
                </c:pt>
                <c:pt idx="668">
                  <c:v>13.056640624999998</c:v>
                </c:pt>
                <c:pt idx="669">
                  <c:v>13.1396484375</c:v>
                </c:pt>
                <c:pt idx="670">
                  <c:v>13.33251953125</c:v>
                </c:pt>
                <c:pt idx="671">
                  <c:v>14.0625</c:v>
                </c:pt>
                <c:pt idx="672">
                  <c:v>14.228515624999998</c:v>
                </c:pt>
                <c:pt idx="673">
                  <c:v>13.9892578125</c:v>
                </c:pt>
                <c:pt idx="674">
                  <c:v>13.7109375</c:v>
                </c:pt>
                <c:pt idx="675">
                  <c:v>14.3310546875</c:v>
                </c:pt>
                <c:pt idx="676">
                  <c:v>15.3173828125</c:v>
                </c:pt>
                <c:pt idx="677">
                  <c:v>15.10009765625</c:v>
                </c:pt>
                <c:pt idx="678">
                  <c:v>15.37841796875</c:v>
                </c:pt>
                <c:pt idx="679">
                  <c:v>14.9951171875</c:v>
                </c:pt>
                <c:pt idx="680">
                  <c:v>14.24560546875</c:v>
                </c:pt>
                <c:pt idx="681">
                  <c:v>13.974609375</c:v>
                </c:pt>
                <c:pt idx="682">
                  <c:v>13.88427734375</c:v>
                </c:pt>
                <c:pt idx="683">
                  <c:v>13.51806640625</c:v>
                </c:pt>
                <c:pt idx="684">
                  <c:v>13.728027343749998</c:v>
                </c:pt>
                <c:pt idx="685">
                  <c:v>13.65966796875</c:v>
                </c:pt>
                <c:pt idx="686">
                  <c:v>13.61328125</c:v>
                </c:pt>
                <c:pt idx="687">
                  <c:v>13.6865234375</c:v>
                </c:pt>
                <c:pt idx="688">
                  <c:v>13.76220703125</c:v>
                </c:pt>
                <c:pt idx="689">
                  <c:v>13.62548828125</c:v>
                </c:pt>
                <c:pt idx="690">
                  <c:v>13.45458984375</c:v>
                </c:pt>
                <c:pt idx="691">
                  <c:v>13.61572265625</c:v>
                </c:pt>
                <c:pt idx="692">
                  <c:v>13.59130859375</c:v>
                </c:pt>
                <c:pt idx="693">
                  <c:v>14.179687499999998</c:v>
                </c:pt>
                <c:pt idx="694">
                  <c:v>14.31640625</c:v>
                </c:pt>
                <c:pt idx="695">
                  <c:v>13.76953125</c:v>
                </c:pt>
                <c:pt idx="696">
                  <c:v>13.66943359375</c:v>
                </c:pt>
                <c:pt idx="697">
                  <c:v>13.94287109375</c:v>
                </c:pt>
                <c:pt idx="698">
                  <c:v>14.23095703125</c:v>
                </c:pt>
                <c:pt idx="699">
                  <c:v>14.12841796875</c:v>
                </c:pt>
                <c:pt idx="700">
                  <c:v>13.671875</c:v>
                </c:pt>
                <c:pt idx="701">
                  <c:v>12.897949218749998</c:v>
                </c:pt>
                <c:pt idx="702">
                  <c:v>12.983398437499998</c:v>
                </c:pt>
                <c:pt idx="703">
                  <c:v>13.2470703125</c:v>
                </c:pt>
                <c:pt idx="704">
                  <c:v>13.007812499999998</c:v>
                </c:pt>
                <c:pt idx="705">
                  <c:v>12.75634765625</c:v>
                </c:pt>
                <c:pt idx="706">
                  <c:v>12.666015624999998</c:v>
                </c:pt>
                <c:pt idx="707">
                  <c:v>12.45849609375</c:v>
                </c:pt>
                <c:pt idx="708">
                  <c:v>11.59912109375</c:v>
                </c:pt>
                <c:pt idx="709">
                  <c:v>11.376953125</c:v>
                </c:pt>
                <c:pt idx="710">
                  <c:v>11.1181640625</c:v>
                </c:pt>
                <c:pt idx="711">
                  <c:v>10.75927734375</c:v>
                </c:pt>
                <c:pt idx="712">
                  <c:v>11.0400390625</c:v>
                </c:pt>
                <c:pt idx="713">
                  <c:v>11.5283203125</c:v>
                </c:pt>
                <c:pt idx="714">
                  <c:v>11.220703125</c:v>
                </c:pt>
                <c:pt idx="715">
                  <c:v>11.07177734375</c:v>
                </c:pt>
                <c:pt idx="716">
                  <c:v>10.95703125</c:v>
                </c:pt>
                <c:pt idx="717">
                  <c:v>11.74072265625</c:v>
                </c:pt>
                <c:pt idx="718">
                  <c:v>11.7578125</c:v>
                </c:pt>
                <c:pt idx="719">
                  <c:v>11.220703125</c:v>
                </c:pt>
                <c:pt idx="720">
                  <c:v>11.78466796875</c:v>
                </c:pt>
                <c:pt idx="721">
                  <c:v>12.34130859375</c:v>
                </c:pt>
                <c:pt idx="722">
                  <c:v>11.982421875</c:v>
                </c:pt>
                <c:pt idx="723">
                  <c:v>11.64794921875</c:v>
                </c:pt>
                <c:pt idx="724">
                  <c:v>11.48193359375</c:v>
                </c:pt>
                <c:pt idx="725">
                  <c:v>11.22314453125</c:v>
                </c:pt>
                <c:pt idx="726">
                  <c:v>10.8984375</c:v>
                </c:pt>
                <c:pt idx="727">
                  <c:v>10.9423828125</c:v>
                </c:pt>
                <c:pt idx="728">
                  <c:v>10.9326171875</c:v>
                </c:pt>
                <c:pt idx="729">
                  <c:v>11.10595703125</c:v>
                </c:pt>
                <c:pt idx="730">
                  <c:v>11.30859375</c:v>
                </c:pt>
                <c:pt idx="731">
                  <c:v>11.513671875</c:v>
                </c:pt>
                <c:pt idx="732">
                  <c:v>11.5673828125</c:v>
                </c:pt>
                <c:pt idx="733">
                  <c:v>11.51123046875</c:v>
                </c:pt>
                <c:pt idx="734">
                  <c:v>11.45751953125</c:v>
                </c:pt>
                <c:pt idx="735">
                  <c:v>11.73828125</c:v>
                </c:pt>
                <c:pt idx="736">
                  <c:v>11.845703125</c:v>
                </c:pt>
                <c:pt idx="737">
                  <c:v>12.1337890625</c:v>
                </c:pt>
                <c:pt idx="738">
                  <c:v>12.39501953125</c:v>
                </c:pt>
                <c:pt idx="739">
                  <c:v>12.507324218749998</c:v>
                </c:pt>
                <c:pt idx="740">
                  <c:v>12.4755859375</c:v>
                </c:pt>
                <c:pt idx="741">
                  <c:v>12.0361328125</c:v>
                </c:pt>
                <c:pt idx="742">
                  <c:v>11.640625</c:v>
                </c:pt>
                <c:pt idx="743">
                  <c:v>11.7822265625</c:v>
                </c:pt>
                <c:pt idx="744">
                  <c:v>11.54296875</c:v>
                </c:pt>
                <c:pt idx="745">
                  <c:v>11.46484375</c:v>
                </c:pt>
                <c:pt idx="746">
                  <c:v>11.25244140625</c:v>
                </c:pt>
                <c:pt idx="747">
                  <c:v>11.01806640625</c:v>
                </c:pt>
                <c:pt idx="748">
                  <c:v>10.9423828125</c:v>
                </c:pt>
                <c:pt idx="749">
                  <c:v>10.869140625</c:v>
                </c:pt>
                <c:pt idx="750">
                  <c:v>10.5224609375</c:v>
                </c:pt>
                <c:pt idx="751">
                  <c:v>10.46875</c:v>
                </c:pt>
                <c:pt idx="752">
                  <c:v>10.50048828125</c:v>
                </c:pt>
                <c:pt idx="753">
                  <c:v>10.67138671875</c:v>
                </c:pt>
                <c:pt idx="754">
                  <c:v>10.72265625</c:v>
                </c:pt>
                <c:pt idx="755">
                  <c:v>10.46875</c:v>
                </c:pt>
                <c:pt idx="756">
                  <c:v>10.39794921875</c:v>
                </c:pt>
                <c:pt idx="757">
                  <c:v>10.15625</c:v>
                </c:pt>
                <c:pt idx="758">
                  <c:v>10.10498046875</c:v>
                </c:pt>
                <c:pt idx="759">
                  <c:v>10.09765625</c:v>
                </c:pt>
                <c:pt idx="760">
                  <c:v>10.15380859375</c:v>
                </c:pt>
                <c:pt idx="761">
                  <c:v>10.263671875</c:v>
                </c:pt>
                <c:pt idx="762">
                  <c:v>10.1123046875</c:v>
                </c:pt>
                <c:pt idx="763">
                  <c:v>10.20263671875</c:v>
                </c:pt>
                <c:pt idx="764">
                  <c:v>10.17822265625</c:v>
                </c:pt>
                <c:pt idx="765">
                  <c:v>10.2001953125</c:v>
                </c:pt>
                <c:pt idx="766">
                  <c:v>10.10498046875</c:v>
                </c:pt>
                <c:pt idx="767">
                  <c:v>10.6396484375</c:v>
                </c:pt>
                <c:pt idx="768">
                  <c:v>10.693359375</c:v>
                </c:pt>
                <c:pt idx="769">
                  <c:v>10.39306640625</c:v>
                </c:pt>
                <c:pt idx="770">
                  <c:v>10.58837890625</c:v>
                </c:pt>
                <c:pt idx="771">
                  <c:v>10.5810546875</c:v>
                </c:pt>
                <c:pt idx="772">
                  <c:v>10.41748046875</c:v>
                </c:pt>
                <c:pt idx="773">
                  <c:v>10.52001953125</c:v>
                </c:pt>
                <c:pt idx="774">
                  <c:v>10.4833984375</c:v>
                </c:pt>
                <c:pt idx="775">
                  <c:v>10.498046875</c:v>
                </c:pt>
                <c:pt idx="776">
                  <c:v>10.48828125</c:v>
                </c:pt>
                <c:pt idx="777">
                  <c:v>10.5126953125</c:v>
                </c:pt>
                <c:pt idx="778">
                  <c:v>10.419921875</c:v>
                </c:pt>
                <c:pt idx="779">
                  <c:v>10.185546875</c:v>
                </c:pt>
                <c:pt idx="780">
                  <c:v>10.3076171875</c:v>
                </c:pt>
                <c:pt idx="781">
                  <c:v>10.4638671875</c:v>
                </c:pt>
                <c:pt idx="782">
                  <c:v>10.26611328125</c:v>
                </c:pt>
                <c:pt idx="783">
                  <c:v>10.3662109375</c:v>
                </c:pt>
                <c:pt idx="784">
                  <c:v>10.341796875</c:v>
                </c:pt>
                <c:pt idx="785">
                  <c:v>10.2734375</c:v>
                </c:pt>
                <c:pt idx="786">
                  <c:v>10.3662109375</c:v>
                </c:pt>
                <c:pt idx="787">
                  <c:v>10.35888671875</c:v>
                </c:pt>
                <c:pt idx="788">
                  <c:v>10.34912109375</c:v>
                </c:pt>
                <c:pt idx="789">
                  <c:v>10.43212890625</c:v>
                </c:pt>
                <c:pt idx="790">
                  <c:v>10.3759765625</c:v>
                </c:pt>
                <c:pt idx="791">
                  <c:v>10.34912109375</c:v>
                </c:pt>
                <c:pt idx="792">
                  <c:v>10.0830078125</c:v>
                </c:pt>
                <c:pt idx="793">
                  <c:v>10.10498046875</c:v>
                </c:pt>
                <c:pt idx="794">
                  <c:v>10.03662109375</c:v>
                </c:pt>
                <c:pt idx="795">
                  <c:v>9.8291015625</c:v>
                </c:pt>
                <c:pt idx="796">
                  <c:v>9.65576171875</c:v>
                </c:pt>
                <c:pt idx="797">
                  <c:v>9.25537109375</c:v>
                </c:pt>
                <c:pt idx="798">
                  <c:v>8.94775390625</c:v>
                </c:pt>
                <c:pt idx="799">
                  <c:v>9.1357421875</c:v>
                </c:pt>
                <c:pt idx="800">
                  <c:v>9.21630859375</c:v>
                </c:pt>
                <c:pt idx="801">
                  <c:v>9.06982421875</c:v>
                </c:pt>
                <c:pt idx="802">
                  <c:v>8.61572265625</c:v>
                </c:pt>
                <c:pt idx="803">
                  <c:v>8.5400390625</c:v>
                </c:pt>
                <c:pt idx="804">
                  <c:v>8.30810546875</c:v>
                </c:pt>
                <c:pt idx="805">
                  <c:v>8.26904296875</c:v>
                </c:pt>
                <c:pt idx="806">
                  <c:v>8.017578125</c:v>
                </c:pt>
                <c:pt idx="807">
                  <c:v>8.10791015625</c:v>
                </c:pt>
                <c:pt idx="808">
                  <c:v>8.09814453125</c:v>
                </c:pt>
                <c:pt idx="809">
                  <c:v>8.095703125</c:v>
                </c:pt>
                <c:pt idx="810">
                  <c:v>8.12744140625</c:v>
                </c:pt>
                <c:pt idx="811">
                  <c:v>8.2568359375</c:v>
                </c:pt>
                <c:pt idx="812">
                  <c:v>8.15673828125</c:v>
                </c:pt>
                <c:pt idx="813">
                  <c:v>8.10546875</c:v>
                </c:pt>
                <c:pt idx="814">
                  <c:v>8.0517578125</c:v>
                </c:pt>
                <c:pt idx="815">
                  <c:v>8.1689453125</c:v>
                </c:pt>
                <c:pt idx="816">
                  <c:v>8.44482421875</c:v>
                </c:pt>
                <c:pt idx="817">
                  <c:v>8.66455078125</c:v>
                </c:pt>
                <c:pt idx="818">
                  <c:v>8.61083984375</c:v>
                </c:pt>
                <c:pt idx="819">
                  <c:v>8.7255859375</c:v>
                </c:pt>
                <c:pt idx="820">
                  <c:v>8.61572265625</c:v>
                </c:pt>
                <c:pt idx="821">
                  <c:v>9.62158203125</c:v>
                </c:pt>
                <c:pt idx="822">
                  <c:v>9.71435546875</c:v>
                </c:pt>
                <c:pt idx="823">
                  <c:v>10.3271484375</c:v>
                </c:pt>
                <c:pt idx="824">
                  <c:v>10.8349609375</c:v>
                </c:pt>
                <c:pt idx="825">
                  <c:v>10.60302734375</c:v>
                </c:pt>
                <c:pt idx="826">
                  <c:v>10.3662109375</c:v>
                </c:pt>
                <c:pt idx="827">
                  <c:v>10.1904296875</c:v>
                </c:pt>
                <c:pt idx="828">
                  <c:v>10.21240234375</c:v>
                </c:pt>
                <c:pt idx="829">
                  <c:v>9.86328125</c:v>
                </c:pt>
                <c:pt idx="830">
                  <c:v>9.90234375</c:v>
                </c:pt>
                <c:pt idx="831">
                  <c:v>9.775390625</c:v>
                </c:pt>
                <c:pt idx="832">
                  <c:v>10.8154296875</c:v>
                </c:pt>
                <c:pt idx="833">
                  <c:v>10.4736328125</c:v>
                </c:pt>
                <c:pt idx="834">
                  <c:v>10.6298828125</c:v>
                </c:pt>
                <c:pt idx="835">
                  <c:v>11.265632816408205</c:v>
                </c:pt>
                <c:pt idx="836">
                  <c:v>11.07303651825913</c:v>
                </c:pt>
                <c:pt idx="837">
                  <c:v>10.605302651325664</c:v>
                </c:pt>
                <c:pt idx="838">
                  <c:v>10.670335167583794</c:v>
                </c:pt>
                <c:pt idx="839">
                  <c:v>10.970485242621312</c:v>
                </c:pt>
                <c:pt idx="840">
                  <c:v>10.86543271635818</c:v>
                </c:pt>
                <c:pt idx="841">
                  <c:v>10.89294647323662</c:v>
                </c:pt>
                <c:pt idx="842">
                  <c:v>10.720360180090047</c:v>
                </c:pt>
                <c:pt idx="843">
                  <c:v>10.727863931965983</c:v>
                </c:pt>
                <c:pt idx="844">
                  <c:v>10.805402701350676</c:v>
                </c:pt>
                <c:pt idx="845">
                  <c:v>11.31815907953977</c:v>
                </c:pt>
                <c:pt idx="846">
                  <c:v>11.555777888944473</c:v>
                </c:pt>
                <c:pt idx="847">
                  <c:v>11.440720360180091</c:v>
                </c:pt>
                <c:pt idx="848">
                  <c:v>11.120560280140072</c:v>
                </c:pt>
                <c:pt idx="849">
                  <c:v>10.932966483241621</c:v>
                </c:pt>
                <c:pt idx="850">
                  <c:v>11.053026513256629</c:v>
                </c:pt>
                <c:pt idx="851">
                  <c:v>10.712856428214108</c:v>
                </c:pt>
                <c:pt idx="852">
                  <c:v>10.927963981990995</c:v>
                </c:pt>
                <c:pt idx="853">
                  <c:v>10.702851425712856</c:v>
                </c:pt>
                <c:pt idx="854">
                  <c:v>10.787893946973488</c:v>
                </c:pt>
                <c:pt idx="855">
                  <c:v>10.707853926963484</c:v>
                </c:pt>
                <c:pt idx="856">
                  <c:v>10.447723861930966</c:v>
                </c:pt>
                <c:pt idx="857">
                  <c:v>10.240120060030016</c:v>
                </c:pt>
                <c:pt idx="858">
                  <c:v>9.8024012006003005</c:v>
                </c:pt>
                <c:pt idx="859">
                  <c:v>10.260130065032516</c:v>
                </c:pt>
                <c:pt idx="860">
                  <c:v>10.050025012506254</c:v>
                </c:pt>
                <c:pt idx="861">
                  <c:v>9.7373686843421723</c:v>
                </c:pt>
                <c:pt idx="862">
                  <c:v>9.5472736368184101</c:v>
                </c:pt>
                <c:pt idx="863">
                  <c:v>9.3471735867933976</c:v>
                </c:pt>
                <c:pt idx="864">
                  <c:v>9.0345172586293145</c:v>
                </c:pt>
                <c:pt idx="865">
                  <c:v>9.119559779889947</c:v>
                </c:pt>
                <c:pt idx="866">
                  <c:v>9.5872936468234133</c:v>
                </c:pt>
                <c:pt idx="867">
                  <c:v>9.3921960980490251</c:v>
                </c:pt>
                <c:pt idx="868">
                  <c:v>9.4772386193096558</c:v>
                </c:pt>
                <c:pt idx="869">
                  <c:v>9.3921960980490251</c:v>
                </c:pt>
                <c:pt idx="870">
                  <c:v>9.7173586793396698</c:v>
                </c:pt>
                <c:pt idx="871">
                  <c:v>10.360180090045024</c:v>
                </c:pt>
                <c:pt idx="872">
                  <c:v>10.127563781890945</c:v>
                </c:pt>
                <c:pt idx="873">
                  <c:v>9.9574787393696855</c:v>
                </c:pt>
                <c:pt idx="874">
                  <c:v>9.9349674837418718</c:v>
                </c:pt>
                <c:pt idx="875">
                  <c:v>9.8799399699849939</c:v>
                </c:pt>
                <c:pt idx="876">
                  <c:v>9.7773886943471737</c:v>
                </c:pt>
                <c:pt idx="877">
                  <c:v>9.6973486743371691</c:v>
                </c:pt>
                <c:pt idx="878">
                  <c:v>8.3991995997999016</c:v>
                </c:pt>
                <c:pt idx="879">
                  <c:v>8.7868934467233633</c:v>
                </c:pt>
                <c:pt idx="880">
                  <c:v>8.7568784392196104</c:v>
                </c:pt>
                <c:pt idx="881">
                  <c:v>8.6768384192096057</c:v>
                </c:pt>
                <c:pt idx="882">
                  <c:v>8.3341670835417716</c:v>
                </c:pt>
                <c:pt idx="883">
                  <c:v>8.2466233116558278</c:v>
                </c:pt>
                <c:pt idx="884">
                  <c:v>8.6368184092046025</c:v>
                </c:pt>
                <c:pt idx="885">
                  <c:v>8.9519759879939969</c:v>
                </c:pt>
                <c:pt idx="886">
                  <c:v>8.6418209104552286</c:v>
                </c:pt>
                <c:pt idx="887">
                  <c:v>8.3241620810405212</c:v>
                </c:pt>
                <c:pt idx="888">
                  <c:v>8.0965482741370689</c:v>
                </c:pt>
                <c:pt idx="889">
                  <c:v>8.1690845422711362</c:v>
                </c:pt>
                <c:pt idx="890">
                  <c:v>7.8939469734867442</c:v>
                </c:pt>
                <c:pt idx="891">
                  <c:v>7.7513756878439217</c:v>
                </c:pt>
                <c:pt idx="892">
                  <c:v>7.7188594297148585</c:v>
                </c:pt>
                <c:pt idx="893">
                  <c:v>7.913956978489245</c:v>
                </c:pt>
                <c:pt idx="894">
                  <c:v>8.1015507753876932</c:v>
                </c:pt>
                <c:pt idx="895">
                  <c:v>8.2216108054027011</c:v>
                </c:pt>
                <c:pt idx="896">
                  <c:v>8.0215107553776885</c:v>
                </c:pt>
                <c:pt idx="897">
                  <c:v>8.2191095547773898</c:v>
                </c:pt>
                <c:pt idx="898">
                  <c:v>8.1340670335167591</c:v>
                </c:pt>
                <c:pt idx="899">
                  <c:v>7.9589794897448725</c:v>
                </c:pt>
                <c:pt idx="900">
                  <c:v>7.7963981990995501</c:v>
                </c:pt>
                <c:pt idx="901">
                  <c:v>7.6363181590795408</c:v>
                </c:pt>
                <c:pt idx="902">
                  <c:v>7.5037518759379696</c:v>
                </c:pt>
                <c:pt idx="903">
                  <c:v>8.3341670835417716</c:v>
                </c:pt>
                <c:pt idx="904">
                  <c:v>8.1615807903951989</c:v>
                </c:pt>
                <c:pt idx="905">
                  <c:v>8.1140570285142566</c:v>
                </c:pt>
                <c:pt idx="906">
                  <c:v>7.9064532266133076</c:v>
                </c:pt>
                <c:pt idx="907">
                  <c:v>7.9414707353676848</c:v>
                </c:pt>
                <c:pt idx="908">
                  <c:v>7.7088544272136073</c:v>
                </c:pt>
                <c:pt idx="909">
                  <c:v>7.3661830915457731</c:v>
                </c:pt>
                <c:pt idx="910">
                  <c:v>7.2286143071535776</c:v>
                </c:pt>
                <c:pt idx="911">
                  <c:v>7.2736368184092051</c:v>
                </c:pt>
                <c:pt idx="912">
                  <c:v>7.1660830415207606</c:v>
                </c:pt>
                <c:pt idx="913">
                  <c:v>7.1285642821410713</c:v>
                </c:pt>
                <c:pt idx="914">
                  <c:v>7.1960980490245126</c:v>
                </c:pt>
                <c:pt idx="915">
                  <c:v>7.1360680340170095</c:v>
                </c:pt>
                <c:pt idx="916">
                  <c:v>6.7158579289644829</c:v>
                </c:pt>
                <c:pt idx="917">
                  <c:v>6.6583291645822911</c:v>
                </c:pt>
                <c:pt idx="918">
                  <c:v>6.4007003501750885</c:v>
                </c:pt>
                <c:pt idx="919">
                  <c:v>6.4807403701850932</c:v>
                </c:pt>
                <c:pt idx="920">
                  <c:v>6.26063031515758</c:v>
                </c:pt>
                <c:pt idx="921">
                  <c:v>6.3781890945472739</c:v>
                </c:pt>
                <c:pt idx="922">
                  <c:v>6.2931465732866441</c:v>
                </c:pt>
                <c:pt idx="923">
                  <c:v>6.4582291145572785</c:v>
                </c:pt>
                <c:pt idx="924">
                  <c:v>6.935967983991997</c:v>
                </c:pt>
                <c:pt idx="925">
                  <c:v>6.7608804402201113</c:v>
                </c:pt>
                <c:pt idx="926">
                  <c:v>6.7958979489744875</c:v>
                </c:pt>
                <c:pt idx="927">
                  <c:v>6.8284142071035525</c:v>
                </c:pt>
                <c:pt idx="928">
                  <c:v>6.7383691845922957</c:v>
                </c:pt>
                <c:pt idx="929">
                  <c:v>6.50575287643822</c:v>
                </c:pt>
                <c:pt idx="930">
                  <c:v>6.2831415707853928</c:v>
                </c:pt>
                <c:pt idx="931">
                  <c:v>6.2406203101550783</c:v>
                </c:pt>
                <c:pt idx="932">
                  <c:v>6.2831415707853928</c:v>
                </c:pt>
                <c:pt idx="933">
                  <c:v>6.3256628314157082</c:v>
                </c:pt>
                <c:pt idx="934">
                  <c:v>6.6408204102051034</c:v>
                </c:pt>
                <c:pt idx="935">
                  <c:v>6.4407203601800909</c:v>
                </c:pt>
                <c:pt idx="936">
                  <c:v>6.4482241120560291</c:v>
                </c:pt>
                <c:pt idx="937">
                  <c:v>6.3056528264132066</c:v>
                </c:pt>
                <c:pt idx="938">
                  <c:v>6.473236618309155</c:v>
                </c:pt>
                <c:pt idx="939">
                  <c:v>6.5182591295647834</c:v>
                </c:pt>
                <c:pt idx="940">
                  <c:v>6.6383191595797895</c:v>
                </c:pt>
                <c:pt idx="941">
                  <c:v>6.8934467233616816</c:v>
                </c:pt>
                <c:pt idx="942">
                  <c:v>7.1285642821410713</c:v>
                </c:pt>
                <c:pt idx="943">
                  <c:v>7.178589294647324</c:v>
                </c:pt>
                <c:pt idx="944">
                  <c:v>7.2461230615307652</c:v>
                </c:pt>
                <c:pt idx="945">
                  <c:v>7.0135067533766886</c:v>
                </c:pt>
                <c:pt idx="946">
                  <c:v>7.6288144072036026</c:v>
                </c:pt>
                <c:pt idx="947">
                  <c:v>7.3411705852926472</c:v>
                </c:pt>
                <c:pt idx="948">
                  <c:v>7.0935467733866941</c:v>
                </c:pt>
                <c:pt idx="949">
                  <c:v>7.0135067533766886</c:v>
                </c:pt>
                <c:pt idx="950">
                  <c:v>7.1835917958979492</c:v>
                </c:pt>
                <c:pt idx="951">
                  <c:v>7.8139069534767387</c:v>
                </c:pt>
                <c:pt idx="952">
                  <c:v>7.6588294147073537</c:v>
                </c:pt>
                <c:pt idx="953">
                  <c:v>7.3936968484242129</c:v>
                </c:pt>
                <c:pt idx="954">
                  <c:v>7.4012006003001503</c:v>
                </c:pt>
                <c:pt idx="955">
                  <c:v>7.2886443221610806</c:v>
                </c:pt>
                <c:pt idx="956">
                  <c:v>7.1635817908954476</c:v>
                </c:pt>
                <c:pt idx="957">
                  <c:v>6.8884442221110556</c:v>
                </c:pt>
                <c:pt idx="958">
                  <c:v>6.6633316658329163</c:v>
                </c:pt>
                <c:pt idx="959">
                  <c:v>7.026013006503252</c:v>
                </c:pt>
                <c:pt idx="960">
                  <c:v>7.0485242621310666</c:v>
                </c:pt>
                <c:pt idx="961">
                  <c:v>7.0460230115057527</c:v>
                </c:pt>
                <c:pt idx="962">
                  <c:v>7.0660330165082543</c:v>
                </c:pt>
                <c:pt idx="963">
                  <c:v>7.0835417708854429</c:v>
                </c:pt>
                <c:pt idx="964">
                  <c:v>7.0035017508754382</c:v>
                </c:pt>
                <c:pt idx="965">
                  <c:v>6.8909454727363686</c:v>
                </c:pt>
                <c:pt idx="966">
                  <c:v>6.9109554777388702</c:v>
                </c:pt>
                <c:pt idx="967">
                  <c:v>6.9584792396198099</c:v>
                </c:pt>
                <c:pt idx="968">
                  <c:v>7.0910455227613811</c:v>
                </c:pt>
                <c:pt idx="969">
                  <c:v>7.3236618309154586</c:v>
                </c:pt>
                <c:pt idx="970">
                  <c:v>7.8014007003501753</c:v>
                </c:pt>
                <c:pt idx="971">
                  <c:v>7.8464232116058028</c:v>
                </c:pt>
                <c:pt idx="972">
                  <c:v>7.5862931465732872</c:v>
                </c:pt>
                <c:pt idx="973">
                  <c:v>7.6963481740870439</c:v>
                </c:pt>
                <c:pt idx="974">
                  <c:v>7.6813406703351683</c:v>
                </c:pt>
                <c:pt idx="975">
                  <c:v>7.7988994497248632</c:v>
                </c:pt>
                <c:pt idx="976">
                  <c:v>7.7063531765882951</c:v>
                </c:pt>
                <c:pt idx="977">
                  <c:v>7.6988494247123569</c:v>
                </c:pt>
                <c:pt idx="978">
                  <c:v>7.5662831415707856</c:v>
                </c:pt>
                <c:pt idx="979">
                  <c:v>7.3636818409204601</c:v>
                </c:pt>
                <c:pt idx="980">
                  <c:v>7.5087543771885947</c:v>
                </c:pt>
                <c:pt idx="981">
                  <c:v>7.238619309654827</c:v>
                </c:pt>
                <c:pt idx="982">
                  <c:v>7.1635817908954476</c:v>
                </c:pt>
                <c:pt idx="983">
                  <c:v>6.7783891945972989</c:v>
                </c:pt>
                <c:pt idx="984">
                  <c:v>6.7033516758379195</c:v>
                </c:pt>
                <c:pt idx="985">
                  <c:v>6.6183091545772896</c:v>
                </c:pt>
                <c:pt idx="986">
                  <c:v>6.5407703851925971</c:v>
                </c:pt>
              </c:numCache>
            </c:numRef>
          </c:val>
          <c:smooth val="0"/>
          <c:extLst>
            <c:ext xmlns:c16="http://schemas.microsoft.com/office/drawing/2014/chart" uri="{C3380CC4-5D6E-409C-BE32-E72D297353CC}">
              <c16:uniqueId val="{00000004-4412-5846-9580-DBE9EC41439B}"/>
            </c:ext>
          </c:extLst>
        </c:ser>
        <c:dLbls>
          <c:showLegendKey val="0"/>
          <c:showVal val="0"/>
          <c:showCatName val="0"/>
          <c:showSerName val="0"/>
          <c:showPercent val="0"/>
          <c:showBubbleSize val="0"/>
        </c:dLbls>
        <c:marker val="1"/>
        <c:smooth val="0"/>
        <c:axId val="160304383"/>
        <c:axId val="224306271"/>
      </c:lineChart>
      <c:catAx>
        <c:axId val="618708623"/>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7285935"/>
        <c:crosses val="autoZero"/>
        <c:auto val="1"/>
        <c:lblAlgn val="ctr"/>
        <c:lblOffset val="50"/>
        <c:noMultiLvlLbl val="0"/>
      </c:catAx>
      <c:valAx>
        <c:axId val="527285935"/>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8708623"/>
        <c:crosses val="autoZero"/>
        <c:crossBetween val="between"/>
      </c:valAx>
      <c:valAx>
        <c:axId val="224306271"/>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304383"/>
        <c:crosses val="max"/>
        <c:crossBetween val="between"/>
      </c:valAx>
      <c:catAx>
        <c:axId val="160304383"/>
        <c:scaling>
          <c:orientation val="minMax"/>
        </c:scaling>
        <c:delete val="1"/>
        <c:axPos val="b"/>
        <c:numFmt formatCode="General" sourceLinked="1"/>
        <c:majorTickMark val="out"/>
        <c:minorTickMark val="none"/>
        <c:tickLblPos val="nextTo"/>
        <c:crossAx val="224306271"/>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11/25/19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11/25/19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11/25/19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11/25/19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11/25/19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11/25/19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11/25/19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11/25/19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11/25/19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11/25/19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21C4A-E800-EC46-A5EB-AC7049A690E2}"/>
              </a:ext>
            </a:extLst>
          </p:cNvPr>
          <p:cNvSpPr>
            <a:spLocks noGrp="1"/>
          </p:cNvSpPr>
          <p:nvPr>
            <p:ph type="ctrTitle"/>
          </p:nvPr>
        </p:nvSpPr>
        <p:spPr/>
        <p:txBody>
          <a:bodyPr/>
          <a:lstStyle/>
          <a:p>
            <a:r>
              <a:rPr lang="en-US" sz="5400" dirty="0" err="1">
                <a:latin typeface="Avenir Book" panose="02000503020000020003" pitchFamily="2" charset="0"/>
              </a:rPr>
              <a:t>Himatsingka</a:t>
            </a:r>
            <a:r>
              <a:rPr lang="en-US" sz="5400" dirty="0">
                <a:latin typeface="Avenir Book" panose="02000503020000020003" pitchFamily="2" charset="0"/>
              </a:rPr>
              <a:t> </a:t>
            </a:r>
            <a:r>
              <a:rPr lang="en-US" sz="5400" dirty="0" err="1">
                <a:latin typeface="Avenir Book" panose="02000503020000020003" pitchFamily="2" charset="0"/>
              </a:rPr>
              <a:t>seide</a:t>
            </a:r>
            <a:r>
              <a:rPr lang="en-US" sz="5400" dirty="0">
                <a:latin typeface="Avenir Book" panose="02000503020000020003" pitchFamily="2" charset="0"/>
              </a:rPr>
              <a:t>  </a:t>
            </a:r>
          </a:p>
        </p:txBody>
      </p:sp>
      <p:sp>
        <p:nvSpPr>
          <p:cNvPr id="3" name="Subtitle 2">
            <a:extLst>
              <a:ext uri="{FF2B5EF4-FFF2-40B4-BE49-F238E27FC236}">
                <a16:creationId xmlns:a16="http://schemas.microsoft.com/office/drawing/2014/main" id="{CDB6B3AD-9D5B-1B48-B83C-B1B2DEEDD838}"/>
              </a:ext>
            </a:extLst>
          </p:cNvPr>
          <p:cNvSpPr>
            <a:spLocks noGrp="1"/>
          </p:cNvSpPr>
          <p:nvPr>
            <p:ph type="subTitle" idx="1"/>
          </p:nvPr>
        </p:nvSpPr>
        <p:spPr/>
        <p:txBody>
          <a:bodyPr/>
          <a:lstStyle/>
          <a:p>
            <a:r>
              <a:rPr lang="en-US" dirty="0"/>
              <a:t>Uday </a:t>
            </a:r>
            <a:r>
              <a:rPr lang="en-US" dirty="0" err="1"/>
              <a:t>Shanbhag</a:t>
            </a:r>
            <a:endParaRPr lang="en-US" dirty="0"/>
          </a:p>
          <a:p>
            <a:r>
              <a:rPr lang="en-US" dirty="0"/>
              <a:t>Value Investors Meet – November 2019</a:t>
            </a:r>
          </a:p>
        </p:txBody>
      </p:sp>
    </p:spTree>
    <p:extLst>
      <p:ext uri="{BB962C8B-B14F-4D97-AF65-F5344CB8AC3E}">
        <p14:creationId xmlns:p14="http://schemas.microsoft.com/office/powerpoint/2010/main" val="40271870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B077D-2457-1644-A0D0-2798C9442C7B}"/>
              </a:ext>
            </a:extLst>
          </p:cNvPr>
          <p:cNvSpPr>
            <a:spLocks noGrp="1"/>
          </p:cNvSpPr>
          <p:nvPr>
            <p:ph type="title"/>
          </p:nvPr>
        </p:nvSpPr>
        <p:spPr/>
        <p:txBody>
          <a:bodyPr/>
          <a:lstStyle/>
          <a:p>
            <a:r>
              <a:rPr lang="en-US" dirty="0"/>
              <a:t>Brief Financials  - Key Ratios</a:t>
            </a:r>
          </a:p>
        </p:txBody>
      </p:sp>
      <p:graphicFrame>
        <p:nvGraphicFramePr>
          <p:cNvPr id="4" name="Content Placeholder 3">
            <a:extLst>
              <a:ext uri="{FF2B5EF4-FFF2-40B4-BE49-F238E27FC236}">
                <a16:creationId xmlns:a16="http://schemas.microsoft.com/office/drawing/2014/main" id="{9EB8967D-47AA-E446-B895-E994FD7637E0}"/>
              </a:ext>
            </a:extLst>
          </p:cNvPr>
          <p:cNvGraphicFramePr>
            <a:graphicFrameLocks noGrp="1"/>
          </p:cNvGraphicFramePr>
          <p:nvPr>
            <p:ph idx="1"/>
            <p:extLst>
              <p:ext uri="{D42A27DB-BD31-4B8C-83A1-F6EECF244321}">
                <p14:modId xmlns:p14="http://schemas.microsoft.com/office/powerpoint/2010/main" val="3407253889"/>
              </p:ext>
            </p:extLst>
          </p:nvPr>
        </p:nvGraphicFramePr>
        <p:xfrm>
          <a:off x="1371600" y="1664595"/>
          <a:ext cx="7286440" cy="1762585"/>
        </p:xfrm>
        <a:graphic>
          <a:graphicData uri="http://schemas.openxmlformats.org/drawingml/2006/table">
            <a:tbl>
              <a:tblPr firstRow="1" firstCol="1" bandRow="1">
                <a:tableStyleId>{5C22544A-7EE6-4342-B048-85BDC9FD1C3A}</a:tableStyleId>
              </a:tblPr>
              <a:tblGrid>
                <a:gridCol w="2463440">
                  <a:extLst>
                    <a:ext uri="{9D8B030D-6E8A-4147-A177-3AD203B41FA5}">
                      <a16:colId xmlns:a16="http://schemas.microsoft.com/office/drawing/2014/main" val="366857667"/>
                    </a:ext>
                  </a:extLst>
                </a:gridCol>
                <a:gridCol w="964600">
                  <a:extLst>
                    <a:ext uri="{9D8B030D-6E8A-4147-A177-3AD203B41FA5}">
                      <a16:colId xmlns:a16="http://schemas.microsoft.com/office/drawing/2014/main" val="907860105"/>
                    </a:ext>
                  </a:extLst>
                </a:gridCol>
                <a:gridCol w="964600">
                  <a:extLst>
                    <a:ext uri="{9D8B030D-6E8A-4147-A177-3AD203B41FA5}">
                      <a16:colId xmlns:a16="http://schemas.microsoft.com/office/drawing/2014/main" val="1840961984"/>
                    </a:ext>
                  </a:extLst>
                </a:gridCol>
                <a:gridCol w="964600">
                  <a:extLst>
                    <a:ext uri="{9D8B030D-6E8A-4147-A177-3AD203B41FA5}">
                      <a16:colId xmlns:a16="http://schemas.microsoft.com/office/drawing/2014/main" val="1617311823"/>
                    </a:ext>
                  </a:extLst>
                </a:gridCol>
                <a:gridCol w="964600">
                  <a:extLst>
                    <a:ext uri="{9D8B030D-6E8A-4147-A177-3AD203B41FA5}">
                      <a16:colId xmlns:a16="http://schemas.microsoft.com/office/drawing/2014/main" val="1490726764"/>
                    </a:ext>
                  </a:extLst>
                </a:gridCol>
                <a:gridCol w="964600">
                  <a:extLst>
                    <a:ext uri="{9D8B030D-6E8A-4147-A177-3AD203B41FA5}">
                      <a16:colId xmlns:a16="http://schemas.microsoft.com/office/drawing/2014/main" val="1019491625"/>
                    </a:ext>
                  </a:extLst>
                </a:gridCol>
              </a:tblGrid>
              <a:tr h="267173">
                <a:tc>
                  <a:txBody>
                    <a:bodyPr/>
                    <a:lstStyle/>
                    <a:p>
                      <a:endParaRPr lang="en-IN" sz="1400" b="0" i="0" dirty="0">
                        <a:effectLst/>
                        <a:latin typeface="Avenir Book" panose="02000503020000020003" pitchFamily="2"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698573123"/>
                  </a:ext>
                </a:extLst>
              </a:tr>
              <a:tr h="267173">
                <a:tc>
                  <a:txBody>
                    <a:bodyPr/>
                    <a:lstStyle/>
                    <a:p>
                      <a:pPr>
                        <a:spcAft>
                          <a:spcPts val="0"/>
                        </a:spcAft>
                      </a:pPr>
                      <a:r>
                        <a:rPr lang="en-IN" sz="1400" b="0" i="0" dirty="0">
                          <a:effectLst/>
                          <a:latin typeface="Avenir Book" panose="02000503020000020003" pitchFamily="2" charset="0"/>
                        </a:rPr>
                        <a:t>Gearing (gross debt)</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0.94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1.13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1.32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1.96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079262846"/>
                  </a:ext>
                </a:extLst>
              </a:tr>
              <a:tr h="267173">
                <a:tc>
                  <a:txBody>
                    <a:bodyPr/>
                    <a:lstStyle/>
                    <a:p>
                      <a:pPr>
                        <a:spcAft>
                          <a:spcPts val="0"/>
                        </a:spcAft>
                      </a:pPr>
                      <a:r>
                        <a:rPr lang="en-IN" sz="1400" b="0" i="0" dirty="0">
                          <a:effectLst/>
                          <a:latin typeface="Avenir Book" panose="02000503020000020003" pitchFamily="2" charset="0"/>
                        </a:rPr>
                        <a:t>Cost of debt</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00812371"/>
                  </a:ext>
                </a:extLst>
              </a:tr>
              <a:tr h="267173">
                <a:tc>
                  <a:txBody>
                    <a:bodyPr/>
                    <a:lstStyle/>
                    <a:p>
                      <a:pPr>
                        <a:spcAft>
                          <a:spcPts val="0"/>
                        </a:spcAft>
                      </a:pPr>
                      <a:r>
                        <a:rPr lang="en-IN" sz="1400" b="0" i="0">
                          <a:effectLst/>
                          <a:latin typeface="Avenir Book" panose="02000503020000020003" pitchFamily="2" charset="0"/>
                        </a:rPr>
                        <a:t>ROCE %</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14%</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219702328"/>
                  </a:ext>
                </a:extLst>
              </a:tr>
              <a:tr h="267173">
                <a:tc>
                  <a:txBody>
                    <a:bodyPr/>
                    <a:lstStyle/>
                    <a:p>
                      <a:pPr>
                        <a:spcAft>
                          <a:spcPts val="0"/>
                        </a:spcAft>
                      </a:pPr>
                      <a:r>
                        <a:rPr lang="en-IN" sz="1400" b="0" i="0">
                          <a:effectLst/>
                          <a:latin typeface="Avenir Book" panose="02000503020000020003" pitchFamily="2" charset="0"/>
                        </a:rPr>
                        <a:t>ROE %</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14%</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78627947"/>
                  </a:ext>
                </a:extLst>
              </a:tr>
              <a:tr h="267173">
                <a:tc>
                  <a:txBody>
                    <a:bodyPr/>
                    <a:lstStyle/>
                    <a:p>
                      <a:pPr>
                        <a:spcAft>
                          <a:spcPts val="0"/>
                        </a:spcAft>
                      </a:pPr>
                      <a:r>
                        <a:rPr lang="en-IN" sz="1400" b="0" i="0">
                          <a:effectLst/>
                          <a:latin typeface="Avenir Book" panose="02000503020000020003" pitchFamily="2" charset="0"/>
                        </a:rPr>
                        <a:t>Cash from Operating Activity </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228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186</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19</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478</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2003330"/>
                  </a:ext>
                </a:extLst>
              </a:tr>
            </a:tbl>
          </a:graphicData>
        </a:graphic>
      </p:graphicFrame>
      <p:sp>
        <p:nvSpPr>
          <p:cNvPr id="5" name="Rectangle 4">
            <a:extLst>
              <a:ext uri="{FF2B5EF4-FFF2-40B4-BE49-F238E27FC236}">
                <a16:creationId xmlns:a16="http://schemas.microsoft.com/office/drawing/2014/main" id="{49D40966-214F-434C-ADB2-6FBDC2F6649E}"/>
              </a:ext>
            </a:extLst>
          </p:cNvPr>
          <p:cNvSpPr/>
          <p:nvPr/>
        </p:nvSpPr>
        <p:spPr>
          <a:xfrm>
            <a:off x="1371600" y="3923262"/>
            <a:ext cx="8872034" cy="2308324"/>
          </a:xfrm>
          <a:prstGeom prst="rect">
            <a:avLst/>
          </a:prstGeom>
        </p:spPr>
        <p:txBody>
          <a:bodyPr wrap="square">
            <a:spAutoFit/>
          </a:bodyPr>
          <a:lstStyle/>
          <a:p>
            <a:pPr marL="285750" indent="-285750" algn="just">
              <a:spcAft>
                <a:spcPts val="0"/>
              </a:spcAft>
              <a:buFont typeface="Arial" panose="020B0604020202020204" pitchFamily="34" charset="0"/>
              <a:buChar char="•"/>
            </a:pPr>
            <a:r>
              <a:rPr lang="en-IN" dirty="0">
                <a:latin typeface="Avenir Book" panose="02000503020000020003" pitchFamily="2" charset="0"/>
                <a:ea typeface="Times New Roman" panose="02020603050405020304" pitchFamily="18" charset="0"/>
              </a:rPr>
              <a:t>Gearing increased sharply in last 2 years (neat gearing in FY19 approx. 1.7 times)</a:t>
            </a:r>
          </a:p>
          <a:p>
            <a:pPr marL="285750" indent="-285750" algn="just">
              <a:spcAft>
                <a:spcPts val="0"/>
              </a:spcAft>
              <a:buFont typeface="Arial" panose="020B0604020202020204" pitchFamily="34" charset="0"/>
              <a:buChar char="•"/>
            </a:pPr>
            <a:r>
              <a:rPr lang="en-IN" dirty="0">
                <a:latin typeface="Avenir Book" panose="02000503020000020003" pitchFamily="2" charset="0"/>
                <a:ea typeface="Times New Roman" panose="02020603050405020304" pitchFamily="18" charset="0"/>
              </a:rPr>
              <a:t>However cost of debt is low at 6% due to TUFS benefits</a:t>
            </a:r>
          </a:p>
          <a:p>
            <a:pPr marL="285750" indent="-285750" algn="just">
              <a:spcAft>
                <a:spcPts val="0"/>
              </a:spcAft>
              <a:buFont typeface="Arial" panose="020B0604020202020204" pitchFamily="34" charset="0"/>
              <a:buChar char="•"/>
            </a:pPr>
            <a:r>
              <a:rPr lang="en-IN" dirty="0">
                <a:latin typeface="Avenir Book" panose="02000503020000020003" pitchFamily="2" charset="0"/>
                <a:ea typeface="Times New Roman" panose="02020603050405020304" pitchFamily="18" charset="0"/>
              </a:rPr>
              <a:t>ROCE &amp; ROE are low due to higher interest costs which should correct in 1-2 years</a:t>
            </a:r>
          </a:p>
          <a:p>
            <a:pPr marL="285750" indent="-285750" algn="just">
              <a:spcAft>
                <a:spcPts val="0"/>
              </a:spcAft>
              <a:buFont typeface="Arial" panose="020B0604020202020204" pitchFamily="34" charset="0"/>
              <a:buChar char="•"/>
            </a:pPr>
            <a:r>
              <a:rPr lang="en-IN" dirty="0">
                <a:latin typeface="Avenir Book" panose="02000503020000020003" pitchFamily="2" charset="0"/>
                <a:ea typeface="Times New Roman" panose="02020603050405020304" pitchFamily="18" charset="0"/>
              </a:rPr>
              <a:t>However cash from operations has been positive throughout and has increased as capacities come upstream which is a big plus</a:t>
            </a:r>
          </a:p>
          <a:p>
            <a:pPr marL="285750" indent="-285750" algn="just">
              <a:spcAft>
                <a:spcPts val="0"/>
              </a:spcAft>
              <a:buFont typeface="Arial" panose="020B0604020202020204" pitchFamily="34" charset="0"/>
              <a:buChar char="•"/>
            </a:pPr>
            <a:endParaRPr lang="en-IN" dirty="0">
              <a:latin typeface="Avenir Book" panose="02000503020000020003" pitchFamily="2" charset="0"/>
              <a:ea typeface="Times New Roman" panose="02020603050405020304" pitchFamily="18" charset="0"/>
            </a:endParaRPr>
          </a:p>
          <a:p>
            <a:pPr marL="285750" indent="-285750" algn="just">
              <a:spcAft>
                <a:spcPts val="0"/>
              </a:spcAft>
              <a:buFont typeface="Arial" panose="020B0604020202020204" pitchFamily="34" charset="0"/>
              <a:buChar char="•"/>
            </a:pPr>
            <a:endParaRPr lang="en-IN" dirty="0">
              <a:latin typeface="Avenir Book" panose="02000503020000020003" pitchFamily="2" charset="0"/>
              <a:ea typeface="Times New Roman" panose="02020603050405020304" pitchFamily="18" charset="0"/>
            </a:endParaRPr>
          </a:p>
        </p:txBody>
      </p:sp>
    </p:spTree>
    <p:extLst>
      <p:ext uri="{BB962C8B-B14F-4D97-AF65-F5344CB8AC3E}">
        <p14:creationId xmlns:p14="http://schemas.microsoft.com/office/powerpoint/2010/main" val="856732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2D915-B637-2047-9B68-DF797504E229}"/>
              </a:ext>
            </a:extLst>
          </p:cNvPr>
          <p:cNvSpPr>
            <a:spLocks noGrp="1"/>
          </p:cNvSpPr>
          <p:nvPr>
            <p:ph type="title"/>
          </p:nvPr>
        </p:nvSpPr>
        <p:spPr>
          <a:xfrm>
            <a:off x="1371600" y="685800"/>
            <a:ext cx="9601200" cy="685800"/>
          </a:xfrm>
        </p:spPr>
        <p:txBody>
          <a:bodyPr>
            <a:normAutofit fontScale="90000"/>
          </a:bodyPr>
          <a:lstStyle/>
          <a:p>
            <a:pPr algn="just"/>
            <a:r>
              <a:rPr lang="en-US" dirty="0"/>
              <a:t>Investment Rationale</a:t>
            </a:r>
          </a:p>
        </p:txBody>
      </p:sp>
      <p:sp>
        <p:nvSpPr>
          <p:cNvPr id="3" name="Content Placeholder 2">
            <a:extLst>
              <a:ext uri="{FF2B5EF4-FFF2-40B4-BE49-F238E27FC236}">
                <a16:creationId xmlns:a16="http://schemas.microsoft.com/office/drawing/2014/main" id="{81073D9B-549F-6C44-8C5B-98BBFD621EDC}"/>
              </a:ext>
            </a:extLst>
          </p:cNvPr>
          <p:cNvSpPr>
            <a:spLocks noGrp="1"/>
          </p:cNvSpPr>
          <p:nvPr>
            <p:ph idx="1"/>
          </p:nvPr>
        </p:nvSpPr>
        <p:spPr>
          <a:xfrm>
            <a:off x="1371600" y="1600200"/>
            <a:ext cx="9601200" cy="4267200"/>
          </a:xfrm>
        </p:spPr>
        <p:txBody>
          <a:bodyPr>
            <a:normAutofit lnSpcReduction="10000"/>
          </a:bodyPr>
          <a:lstStyle/>
          <a:p>
            <a:pPr algn="just"/>
            <a:r>
              <a:rPr lang="en-US" dirty="0">
                <a:latin typeface="Avenir Book" panose="02000503020000020003" pitchFamily="2" charset="0"/>
              </a:rPr>
              <a:t>Company has done the hard work of acquiring brand licenses, setting up distribution networks, supply chain in the USA over the large decade. The benefits of the same will ensure in the coming 4-5 years</a:t>
            </a:r>
          </a:p>
          <a:p>
            <a:pPr algn="just"/>
            <a:r>
              <a:rPr lang="en-US" dirty="0">
                <a:latin typeface="Avenir Book" panose="02000503020000020003" pitchFamily="2" charset="0"/>
              </a:rPr>
              <a:t>While current capacities have been utilized in the bed segment,  bath has the same target segments so no additional setup is required leading to potentially extensive cross selling opportunities</a:t>
            </a:r>
          </a:p>
          <a:p>
            <a:pPr algn="just"/>
            <a:r>
              <a:rPr lang="en-US" dirty="0">
                <a:latin typeface="Avenir Book" panose="02000503020000020003" pitchFamily="2" charset="0"/>
              </a:rPr>
              <a:t>Sales are currently dominated by North America (80% of sales), management has plans to focus on Europe which is potentially a large market for future </a:t>
            </a:r>
          </a:p>
          <a:p>
            <a:pPr algn="just"/>
            <a:r>
              <a:rPr lang="en-US" dirty="0">
                <a:latin typeface="Avenir Book" panose="02000503020000020003" pitchFamily="2" charset="0"/>
              </a:rPr>
              <a:t>Gearing is around 2 times which is a key overhang on the stock, with all projects on stream and no fresh capex on anvil, management has indicated that debt reduction is a key priority</a:t>
            </a:r>
          </a:p>
          <a:p>
            <a:pPr algn="just"/>
            <a:r>
              <a:rPr lang="en-US" dirty="0">
                <a:latin typeface="Avenir Book" panose="02000503020000020003" pitchFamily="2" charset="0"/>
              </a:rPr>
              <a:t>Currently company is at bottom of capital cycle, so long as there are no major setbacks in production, sharp improvement in financials is highly probable</a:t>
            </a:r>
          </a:p>
          <a:p>
            <a:pPr marL="0" indent="0" algn="just">
              <a:buNone/>
            </a:pPr>
            <a:endParaRPr lang="en-US" dirty="0">
              <a:latin typeface="Avenir Book" panose="02000503020000020003" pitchFamily="2" charset="0"/>
            </a:endParaRPr>
          </a:p>
        </p:txBody>
      </p:sp>
    </p:spTree>
    <p:extLst>
      <p:ext uri="{BB962C8B-B14F-4D97-AF65-F5344CB8AC3E}">
        <p14:creationId xmlns:p14="http://schemas.microsoft.com/office/powerpoint/2010/main" val="2267619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7C87-C34C-674B-84E4-0B52E5B0E433}"/>
              </a:ext>
            </a:extLst>
          </p:cNvPr>
          <p:cNvSpPr>
            <a:spLocks noGrp="1"/>
          </p:cNvSpPr>
          <p:nvPr>
            <p:ph type="title"/>
          </p:nvPr>
        </p:nvSpPr>
        <p:spPr>
          <a:xfrm>
            <a:off x="1371600" y="685800"/>
            <a:ext cx="9601200" cy="833718"/>
          </a:xfrm>
        </p:spPr>
        <p:txBody>
          <a:bodyPr/>
          <a:lstStyle/>
          <a:p>
            <a:r>
              <a:rPr lang="en-US" dirty="0"/>
              <a:t>Valuation rationale</a:t>
            </a:r>
          </a:p>
        </p:txBody>
      </p:sp>
      <p:sp>
        <p:nvSpPr>
          <p:cNvPr id="3" name="Content Placeholder 2">
            <a:extLst>
              <a:ext uri="{FF2B5EF4-FFF2-40B4-BE49-F238E27FC236}">
                <a16:creationId xmlns:a16="http://schemas.microsoft.com/office/drawing/2014/main" id="{0B0BD6A7-A5C9-844F-8283-B878D137FA06}"/>
              </a:ext>
            </a:extLst>
          </p:cNvPr>
          <p:cNvSpPr>
            <a:spLocks noGrp="1"/>
          </p:cNvSpPr>
          <p:nvPr>
            <p:ph idx="1"/>
          </p:nvPr>
        </p:nvSpPr>
        <p:spPr>
          <a:xfrm>
            <a:off x="1371600" y="1519518"/>
            <a:ext cx="9601200" cy="4824132"/>
          </a:xfrm>
        </p:spPr>
        <p:txBody>
          <a:bodyPr>
            <a:normAutofit fontScale="92500" lnSpcReduction="10000"/>
          </a:bodyPr>
          <a:lstStyle/>
          <a:p>
            <a:pPr algn="just"/>
            <a:endParaRPr lang="en-US" dirty="0">
              <a:latin typeface="Avenir Book" panose="02000503020000020003" pitchFamily="2" charset="0"/>
            </a:endParaRPr>
          </a:p>
          <a:p>
            <a:pPr algn="just"/>
            <a:endParaRPr lang="en-US" dirty="0">
              <a:latin typeface="Avenir Book" panose="02000503020000020003" pitchFamily="2" charset="0"/>
            </a:endParaRPr>
          </a:p>
          <a:p>
            <a:pPr algn="just"/>
            <a:endParaRPr lang="en-US" dirty="0">
              <a:latin typeface="Avenir Book" panose="02000503020000020003" pitchFamily="2" charset="0"/>
            </a:endParaRPr>
          </a:p>
          <a:p>
            <a:pPr algn="just"/>
            <a:endParaRPr lang="en-US" dirty="0">
              <a:latin typeface="Avenir Book" panose="02000503020000020003" pitchFamily="2" charset="0"/>
            </a:endParaRPr>
          </a:p>
          <a:p>
            <a:pPr algn="just"/>
            <a:r>
              <a:rPr lang="en-US" dirty="0">
                <a:latin typeface="Avenir Book" panose="02000503020000020003" pitchFamily="2" charset="0"/>
              </a:rPr>
              <a:t>Company is trading at PE of close to 7 times, which is both far below value and below the past &amp; potential growth rate in profits. </a:t>
            </a:r>
          </a:p>
          <a:p>
            <a:pPr lvl="1" algn="just"/>
            <a:r>
              <a:rPr lang="en-US" i="0" dirty="0">
                <a:latin typeface="Avenir Book" panose="02000503020000020003" pitchFamily="2" charset="0"/>
              </a:rPr>
              <a:t>In the last 5 years average PE has been 17 times, while currently it is less than half of that</a:t>
            </a:r>
          </a:p>
          <a:p>
            <a:pPr lvl="1" algn="just"/>
            <a:r>
              <a:rPr lang="en-US" i="0" dirty="0">
                <a:latin typeface="Avenir Book" panose="02000503020000020003" pitchFamily="2" charset="0"/>
              </a:rPr>
              <a:t>Profit growth is over the medium term likely to be higher than what it has been in last 5 years</a:t>
            </a:r>
          </a:p>
          <a:p>
            <a:pPr lvl="1" algn="just"/>
            <a:r>
              <a:rPr lang="en-US" i="0" dirty="0">
                <a:latin typeface="Avenir Book" panose="02000503020000020003" pitchFamily="2" charset="0"/>
              </a:rPr>
              <a:t>Cash flow generation has always been strong and the same should assuage any concerns on debt levels or servicing </a:t>
            </a:r>
          </a:p>
          <a:p>
            <a:pPr algn="just"/>
            <a:r>
              <a:rPr lang="en-US" dirty="0">
                <a:latin typeface="Avenir Book" panose="02000503020000020003" pitchFamily="2" charset="0"/>
              </a:rPr>
              <a:t>It is trading at book value which gives substantial margin of safety</a:t>
            </a:r>
          </a:p>
          <a:p>
            <a:pPr algn="just"/>
            <a:r>
              <a:rPr lang="en-US" dirty="0">
                <a:latin typeface="Avenir Book" panose="02000503020000020003" pitchFamily="2" charset="0"/>
              </a:rPr>
              <a:t>Dividend yield is 3.5% </a:t>
            </a:r>
          </a:p>
        </p:txBody>
      </p:sp>
      <p:graphicFrame>
        <p:nvGraphicFramePr>
          <p:cNvPr id="4" name="Table 3">
            <a:extLst>
              <a:ext uri="{FF2B5EF4-FFF2-40B4-BE49-F238E27FC236}">
                <a16:creationId xmlns:a16="http://schemas.microsoft.com/office/drawing/2014/main" id="{42CD6175-C4E0-AC4E-8FE0-073D422039DD}"/>
              </a:ext>
            </a:extLst>
          </p:cNvPr>
          <p:cNvGraphicFramePr>
            <a:graphicFrameLocks noGrp="1"/>
          </p:cNvGraphicFramePr>
          <p:nvPr>
            <p:extLst>
              <p:ext uri="{D42A27DB-BD31-4B8C-83A1-F6EECF244321}">
                <p14:modId xmlns:p14="http://schemas.microsoft.com/office/powerpoint/2010/main" val="3241918659"/>
              </p:ext>
            </p:extLst>
          </p:nvPr>
        </p:nvGraphicFramePr>
        <p:xfrm>
          <a:off x="1548582" y="1519518"/>
          <a:ext cx="5355138" cy="1280830"/>
        </p:xfrm>
        <a:graphic>
          <a:graphicData uri="http://schemas.openxmlformats.org/drawingml/2006/table">
            <a:tbl>
              <a:tblPr firstRow="1" firstCol="1" bandRow="1">
                <a:tableStyleId>{5C22544A-7EE6-4342-B048-85BDC9FD1C3A}</a:tableStyleId>
              </a:tblPr>
              <a:tblGrid>
                <a:gridCol w="3056713">
                  <a:extLst>
                    <a:ext uri="{9D8B030D-6E8A-4147-A177-3AD203B41FA5}">
                      <a16:colId xmlns:a16="http://schemas.microsoft.com/office/drawing/2014/main" val="2780202393"/>
                    </a:ext>
                  </a:extLst>
                </a:gridCol>
                <a:gridCol w="2298425">
                  <a:extLst>
                    <a:ext uri="{9D8B030D-6E8A-4147-A177-3AD203B41FA5}">
                      <a16:colId xmlns:a16="http://schemas.microsoft.com/office/drawing/2014/main" val="1545663408"/>
                    </a:ext>
                  </a:extLst>
                </a:gridCol>
              </a:tblGrid>
              <a:tr h="256166">
                <a:tc>
                  <a:txBody>
                    <a:bodyPr/>
                    <a:lstStyle/>
                    <a:p>
                      <a:pPr algn="just">
                        <a:spcAft>
                          <a:spcPts val="0"/>
                        </a:spcAft>
                      </a:pPr>
                      <a:r>
                        <a:rPr lang="en-IN" sz="1600" dirty="0">
                          <a:effectLst/>
                        </a:rPr>
                        <a:t>Market cap</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IN" sz="1600" dirty="0">
                          <a:effectLst/>
                        </a:rPr>
                        <a:t>1415 </a:t>
                      </a:r>
                      <a:r>
                        <a:rPr lang="en-IN" sz="1600" dirty="0" err="1">
                          <a:effectLst/>
                        </a:rPr>
                        <a:t>cr</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184890"/>
                  </a:ext>
                </a:extLst>
              </a:tr>
              <a:tr h="256166">
                <a:tc>
                  <a:txBody>
                    <a:bodyPr/>
                    <a:lstStyle/>
                    <a:p>
                      <a:pPr algn="just">
                        <a:spcAft>
                          <a:spcPts val="0"/>
                        </a:spcAft>
                      </a:pPr>
                      <a:r>
                        <a:rPr lang="en-IN" sz="1600" dirty="0">
                          <a:effectLst/>
                        </a:rPr>
                        <a:t>CMP (26-11-19)</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IN" sz="1600" dirty="0">
                          <a:effectLst/>
                        </a:rPr>
                        <a:t>133</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38810216"/>
                  </a:ext>
                </a:extLst>
              </a:tr>
              <a:tr h="256166">
                <a:tc>
                  <a:txBody>
                    <a:bodyPr/>
                    <a:lstStyle/>
                    <a:p>
                      <a:pPr algn="just">
                        <a:spcAft>
                          <a:spcPts val="0"/>
                        </a:spcAft>
                      </a:pPr>
                      <a:r>
                        <a:rPr lang="en-IN" sz="1600">
                          <a:effectLst/>
                        </a:rPr>
                        <a:t>52 wk H/L</a:t>
                      </a:r>
                      <a:endParaRPr lang="en-IN"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IN" sz="1600">
                          <a:effectLst/>
                        </a:rPr>
                        <a:t>281/121</a:t>
                      </a:r>
                      <a:endParaRPr lang="en-IN"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394160487"/>
                  </a:ext>
                </a:extLst>
              </a:tr>
              <a:tr h="256166">
                <a:tc>
                  <a:txBody>
                    <a:bodyPr/>
                    <a:lstStyle/>
                    <a:p>
                      <a:pPr algn="just">
                        <a:spcAft>
                          <a:spcPts val="0"/>
                        </a:spcAft>
                      </a:pPr>
                      <a:r>
                        <a:rPr lang="en-IN" sz="1600" dirty="0">
                          <a:effectLst/>
                        </a:rPr>
                        <a:t>Book value</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IN" sz="1600">
                          <a:effectLst/>
                        </a:rPr>
                        <a:t>144</a:t>
                      </a:r>
                      <a:endParaRPr lang="en-IN"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15100633"/>
                  </a:ext>
                </a:extLst>
              </a:tr>
              <a:tr h="256166">
                <a:tc>
                  <a:txBody>
                    <a:bodyPr/>
                    <a:lstStyle/>
                    <a:p>
                      <a:pPr algn="just">
                        <a:spcAft>
                          <a:spcPts val="0"/>
                        </a:spcAft>
                      </a:pPr>
                      <a:r>
                        <a:rPr lang="en-IN" sz="1600" dirty="0" err="1">
                          <a:effectLst/>
                        </a:rPr>
                        <a:t>Div</a:t>
                      </a:r>
                      <a:r>
                        <a:rPr lang="en-IN" sz="1600" dirty="0">
                          <a:effectLst/>
                        </a:rPr>
                        <a:t> Yield</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en-IN" sz="1600" dirty="0">
                          <a:effectLst/>
                        </a:rPr>
                        <a:t>3.48</a:t>
                      </a:r>
                      <a:endParaRPr lang="en-IN"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70867425"/>
                  </a:ext>
                </a:extLst>
              </a:tr>
            </a:tbl>
          </a:graphicData>
        </a:graphic>
      </p:graphicFrame>
    </p:spTree>
    <p:extLst>
      <p:ext uri="{BB962C8B-B14F-4D97-AF65-F5344CB8AC3E}">
        <p14:creationId xmlns:p14="http://schemas.microsoft.com/office/powerpoint/2010/main" val="790391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A41F1-32CA-2D42-A76B-E4CA8D6E185F}"/>
              </a:ext>
            </a:extLst>
          </p:cNvPr>
          <p:cNvSpPr>
            <a:spLocks noGrp="1"/>
          </p:cNvSpPr>
          <p:nvPr>
            <p:ph type="title"/>
          </p:nvPr>
        </p:nvSpPr>
        <p:spPr>
          <a:xfrm>
            <a:off x="1371600" y="685800"/>
            <a:ext cx="9601200" cy="605118"/>
          </a:xfrm>
        </p:spPr>
        <p:txBody>
          <a:bodyPr>
            <a:normAutofit fontScale="90000"/>
          </a:bodyPr>
          <a:lstStyle/>
          <a:p>
            <a:r>
              <a:rPr lang="en-US" dirty="0"/>
              <a:t>Valuations</a:t>
            </a:r>
          </a:p>
        </p:txBody>
      </p:sp>
      <p:graphicFrame>
        <p:nvGraphicFramePr>
          <p:cNvPr id="7" name="Content Placeholder 6">
            <a:extLst>
              <a:ext uri="{FF2B5EF4-FFF2-40B4-BE49-F238E27FC236}">
                <a16:creationId xmlns:a16="http://schemas.microsoft.com/office/drawing/2014/main" id="{D57C920E-CA1D-CE42-AB28-849D19DD8263}"/>
              </a:ext>
            </a:extLst>
          </p:cNvPr>
          <p:cNvGraphicFramePr>
            <a:graphicFrameLocks noGrp="1"/>
          </p:cNvGraphicFramePr>
          <p:nvPr>
            <p:ph idx="1"/>
          </p:nvPr>
        </p:nvGraphicFramePr>
        <p:xfrm>
          <a:off x="1371600" y="2286000"/>
          <a:ext cx="9601200" cy="3581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6053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E7D29-F3B3-F749-A53B-8071B66444AE}"/>
              </a:ext>
            </a:extLst>
          </p:cNvPr>
          <p:cNvSpPr>
            <a:spLocks noGrp="1"/>
          </p:cNvSpPr>
          <p:nvPr>
            <p:ph type="title"/>
          </p:nvPr>
        </p:nvSpPr>
        <p:spPr>
          <a:xfrm>
            <a:off x="1371600" y="685800"/>
            <a:ext cx="9601200" cy="731520"/>
          </a:xfrm>
        </p:spPr>
        <p:txBody>
          <a:bodyPr/>
          <a:lstStyle/>
          <a:p>
            <a:r>
              <a:rPr lang="en-US" dirty="0"/>
              <a:t>Risks</a:t>
            </a:r>
          </a:p>
        </p:txBody>
      </p:sp>
      <p:sp>
        <p:nvSpPr>
          <p:cNvPr id="3" name="Content Placeholder 2">
            <a:extLst>
              <a:ext uri="{FF2B5EF4-FFF2-40B4-BE49-F238E27FC236}">
                <a16:creationId xmlns:a16="http://schemas.microsoft.com/office/drawing/2014/main" id="{A5542DF8-066B-4642-98E8-A9EC2B7FE32D}"/>
              </a:ext>
            </a:extLst>
          </p:cNvPr>
          <p:cNvSpPr>
            <a:spLocks noGrp="1"/>
          </p:cNvSpPr>
          <p:nvPr>
            <p:ph idx="1"/>
          </p:nvPr>
        </p:nvSpPr>
        <p:spPr>
          <a:xfrm>
            <a:off x="1371600" y="1554480"/>
            <a:ext cx="9601200" cy="4312920"/>
          </a:xfrm>
        </p:spPr>
        <p:txBody>
          <a:bodyPr/>
          <a:lstStyle/>
          <a:p>
            <a:pPr algn="just"/>
            <a:r>
              <a:rPr lang="en-US" dirty="0">
                <a:latin typeface="Avenir Book" panose="02000503020000020003" pitchFamily="2" charset="0"/>
              </a:rPr>
              <a:t>Debt levels are high  - 2 times gross at gross levels and 1.8 at net levels</a:t>
            </a:r>
          </a:p>
          <a:p>
            <a:pPr lvl="1" algn="just"/>
            <a:r>
              <a:rPr lang="en-US" i="0" dirty="0">
                <a:latin typeface="Avenir Book" panose="02000503020000020003" pitchFamily="2" charset="0"/>
              </a:rPr>
              <a:t>Cost of debt is low as mostly TUFS debt</a:t>
            </a:r>
          </a:p>
          <a:p>
            <a:pPr algn="just"/>
            <a:r>
              <a:rPr lang="en-US" dirty="0">
                <a:latin typeface="Avenir Book" panose="02000503020000020003" pitchFamily="2" charset="0"/>
              </a:rPr>
              <a:t>Indian retail business, Atmosphere, has not picked up even after a decade of operations</a:t>
            </a:r>
          </a:p>
          <a:p>
            <a:pPr algn="just"/>
            <a:r>
              <a:rPr lang="en-US" dirty="0">
                <a:latin typeface="Avenir Book" panose="02000503020000020003" pitchFamily="2" charset="0"/>
              </a:rPr>
              <a:t>European business has been an underperformer</a:t>
            </a:r>
          </a:p>
          <a:p>
            <a:pPr lvl="1" algn="just"/>
            <a:r>
              <a:rPr lang="en-US" i="0" dirty="0">
                <a:latin typeface="Avenir Book" panose="02000503020000020003" pitchFamily="2" charset="0"/>
              </a:rPr>
              <a:t>Between Indian retail &amp; European operations there is a loss of 14-15 crores per quarter in Q1 of FY20</a:t>
            </a:r>
          </a:p>
          <a:p>
            <a:pPr algn="just"/>
            <a:r>
              <a:rPr lang="en-US" dirty="0">
                <a:latin typeface="Avenir Book" panose="02000503020000020003" pitchFamily="2" charset="0"/>
              </a:rPr>
              <a:t>Royalty for use of brands</a:t>
            </a:r>
          </a:p>
          <a:p>
            <a:pPr algn="just"/>
            <a:r>
              <a:rPr lang="en-US" dirty="0">
                <a:latin typeface="Avenir Book" panose="02000503020000020003" pitchFamily="2" charset="0"/>
              </a:rPr>
              <a:t>Goodwill on balance sheet</a:t>
            </a:r>
          </a:p>
          <a:p>
            <a:pPr algn="just"/>
            <a:endParaRPr lang="en-US" i="0" dirty="0"/>
          </a:p>
        </p:txBody>
      </p:sp>
    </p:spTree>
    <p:extLst>
      <p:ext uri="{BB962C8B-B14F-4D97-AF65-F5344CB8AC3E}">
        <p14:creationId xmlns:p14="http://schemas.microsoft.com/office/powerpoint/2010/main" val="3401323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13042-2663-054F-8A1C-92E91E3260B7}"/>
              </a:ext>
            </a:extLst>
          </p:cNvPr>
          <p:cNvSpPr>
            <a:spLocks noGrp="1"/>
          </p:cNvSpPr>
          <p:nvPr>
            <p:ph type="title"/>
          </p:nvPr>
        </p:nvSpPr>
        <p:spPr/>
        <p:txBody>
          <a:bodyPr/>
          <a:lstStyle/>
          <a:p>
            <a:r>
              <a:rPr lang="en-US" dirty="0"/>
              <a:t>Summarizing</a:t>
            </a:r>
          </a:p>
        </p:txBody>
      </p:sp>
      <p:sp>
        <p:nvSpPr>
          <p:cNvPr id="3" name="Content Placeholder 2">
            <a:extLst>
              <a:ext uri="{FF2B5EF4-FFF2-40B4-BE49-F238E27FC236}">
                <a16:creationId xmlns:a16="http://schemas.microsoft.com/office/drawing/2014/main" id="{89766CE0-CA7C-3949-9DDA-E1584B5F068D}"/>
              </a:ext>
            </a:extLst>
          </p:cNvPr>
          <p:cNvSpPr>
            <a:spLocks noGrp="1"/>
          </p:cNvSpPr>
          <p:nvPr>
            <p:ph idx="1"/>
          </p:nvPr>
        </p:nvSpPr>
        <p:spPr>
          <a:xfrm>
            <a:off x="1371600" y="1497330"/>
            <a:ext cx="9601200" cy="4370070"/>
          </a:xfrm>
        </p:spPr>
        <p:txBody>
          <a:bodyPr>
            <a:normAutofit/>
          </a:bodyPr>
          <a:lstStyle/>
          <a:p>
            <a:pPr algn="just"/>
            <a:r>
              <a:rPr lang="en-US" sz="2800" dirty="0">
                <a:latin typeface="Avenir Book" panose="02000503020000020003" pitchFamily="2" charset="0"/>
              </a:rPr>
              <a:t>Stable, differentiated business with good management</a:t>
            </a:r>
          </a:p>
          <a:p>
            <a:pPr algn="just"/>
            <a:r>
              <a:rPr lang="en-US" sz="2800" dirty="0">
                <a:latin typeface="Avenir Book" panose="02000503020000020003" pitchFamily="2" charset="0"/>
              </a:rPr>
              <a:t>Business capital cycle at a trough with good improvement expected in next 1-2 years</a:t>
            </a:r>
          </a:p>
          <a:p>
            <a:pPr algn="just"/>
            <a:r>
              <a:rPr lang="en-US" sz="2800" dirty="0">
                <a:latin typeface="Avenir Book" panose="02000503020000020003" pitchFamily="2" charset="0"/>
              </a:rPr>
              <a:t>At current valuations there is good margin of safety, on historical valuations as well as rations such as book value and dividend yield</a:t>
            </a:r>
          </a:p>
        </p:txBody>
      </p:sp>
    </p:spTree>
    <p:extLst>
      <p:ext uri="{BB962C8B-B14F-4D97-AF65-F5344CB8AC3E}">
        <p14:creationId xmlns:p14="http://schemas.microsoft.com/office/powerpoint/2010/main" val="3195834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F8CE-1CE5-A542-B3E2-9FA1EEEB04DA}"/>
              </a:ext>
            </a:extLst>
          </p:cNvPr>
          <p:cNvSpPr>
            <a:spLocks noGrp="1"/>
          </p:cNvSpPr>
          <p:nvPr>
            <p:ph type="ctrTitle"/>
          </p:nvPr>
        </p:nvSpPr>
        <p:spPr/>
        <p:txBody>
          <a:bodyPr/>
          <a:lstStyle/>
          <a:p>
            <a:r>
              <a:rPr lang="en-US" dirty="0"/>
              <a:t>Thank You</a:t>
            </a:r>
          </a:p>
        </p:txBody>
      </p:sp>
      <p:sp>
        <p:nvSpPr>
          <p:cNvPr id="3" name="Subtitle 2">
            <a:extLst>
              <a:ext uri="{FF2B5EF4-FFF2-40B4-BE49-F238E27FC236}">
                <a16:creationId xmlns:a16="http://schemas.microsoft.com/office/drawing/2014/main" id="{6C3936DA-4EB2-2C4E-B658-AA6AF4437EF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0266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3CBF2-10AE-C541-80EE-9A2B5BF47F5C}"/>
              </a:ext>
            </a:extLst>
          </p:cNvPr>
          <p:cNvSpPr>
            <a:spLocks noGrp="1"/>
          </p:cNvSpPr>
          <p:nvPr>
            <p:ph type="title"/>
          </p:nvPr>
        </p:nvSpPr>
        <p:spPr/>
        <p:txBody>
          <a:bodyPr/>
          <a:lstStyle/>
          <a:p>
            <a:pPr algn="just"/>
            <a:r>
              <a:rPr lang="en-US" dirty="0"/>
              <a:t>About The Company</a:t>
            </a:r>
          </a:p>
        </p:txBody>
      </p:sp>
      <p:sp>
        <p:nvSpPr>
          <p:cNvPr id="3" name="Content Placeholder 2">
            <a:extLst>
              <a:ext uri="{FF2B5EF4-FFF2-40B4-BE49-F238E27FC236}">
                <a16:creationId xmlns:a16="http://schemas.microsoft.com/office/drawing/2014/main" id="{054135F2-468B-1B44-9144-C15246EACCB2}"/>
              </a:ext>
            </a:extLst>
          </p:cNvPr>
          <p:cNvSpPr>
            <a:spLocks noGrp="1"/>
          </p:cNvSpPr>
          <p:nvPr>
            <p:ph idx="1"/>
          </p:nvPr>
        </p:nvSpPr>
        <p:spPr>
          <a:xfrm>
            <a:off x="1371600" y="1472540"/>
            <a:ext cx="9601200" cy="4394860"/>
          </a:xfrm>
        </p:spPr>
        <p:txBody>
          <a:bodyPr/>
          <a:lstStyle/>
          <a:p>
            <a:pPr algn="just"/>
            <a:r>
              <a:rPr lang="en-US" dirty="0">
                <a:latin typeface="Avenir Book" panose="02000503020000020003" pitchFamily="2" charset="0"/>
              </a:rPr>
              <a:t>34 year old promoter managed company in the area of bed &amp; bath fabrics &amp; silk fabrics</a:t>
            </a:r>
          </a:p>
          <a:p>
            <a:pPr algn="just"/>
            <a:r>
              <a:rPr lang="en-US" dirty="0">
                <a:latin typeface="Avenir Book" panose="02000503020000020003" pitchFamily="2" charset="0"/>
              </a:rPr>
              <a:t>Started as a exporter of silk fabrics, was one of the largest in India but this was a small niche business with limited growth opportunities</a:t>
            </a:r>
          </a:p>
          <a:p>
            <a:pPr algn="just"/>
            <a:r>
              <a:rPr lang="en-US" dirty="0">
                <a:latin typeface="Avenir Book" panose="02000503020000020003" pitchFamily="2" charset="0"/>
              </a:rPr>
              <a:t>Around 2005 the company ventured into cotton fabrics in the bed and bath area</a:t>
            </a:r>
          </a:p>
          <a:p>
            <a:pPr algn="just"/>
            <a:r>
              <a:rPr lang="en-US" dirty="0">
                <a:latin typeface="Avenir Book" panose="02000503020000020003" pitchFamily="2" charset="0"/>
              </a:rPr>
              <a:t>In 2007&amp; 2008 the company started buying brands (</a:t>
            </a:r>
            <a:r>
              <a:rPr lang="en-US" dirty="0" err="1">
                <a:latin typeface="Avenir Book" panose="02000503020000020003" pitchFamily="2" charset="0"/>
              </a:rPr>
              <a:t>Bellora</a:t>
            </a:r>
            <a:r>
              <a:rPr lang="en-US" dirty="0">
                <a:latin typeface="Avenir Book" panose="02000503020000020003" pitchFamily="2" charset="0"/>
              </a:rPr>
              <a:t>) or licenses of brands in the bed &amp; bath space (Calvin Klein Home, Barbara Berry)</a:t>
            </a:r>
          </a:p>
          <a:p>
            <a:pPr algn="just"/>
            <a:r>
              <a:rPr lang="en-US" dirty="0">
                <a:latin typeface="Avenir Book" panose="02000503020000020003" pitchFamily="2" charset="0"/>
              </a:rPr>
              <a:t>Over the next decade portfolio of brands sold thru this mode has expanded significantly</a:t>
            </a:r>
          </a:p>
          <a:p>
            <a:pPr algn="just"/>
            <a:endParaRPr lang="en-US" dirty="0">
              <a:latin typeface="Avenir Book" panose="02000503020000020003" pitchFamily="2" charset="0"/>
            </a:endParaRPr>
          </a:p>
        </p:txBody>
      </p:sp>
    </p:spTree>
    <p:extLst>
      <p:ext uri="{BB962C8B-B14F-4D97-AF65-F5344CB8AC3E}">
        <p14:creationId xmlns:p14="http://schemas.microsoft.com/office/powerpoint/2010/main" val="182902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75ABA-B795-3F48-8303-5E14078ED083}"/>
              </a:ext>
            </a:extLst>
          </p:cNvPr>
          <p:cNvSpPr>
            <a:spLocks noGrp="1"/>
          </p:cNvSpPr>
          <p:nvPr>
            <p:ph type="title"/>
          </p:nvPr>
        </p:nvSpPr>
        <p:spPr/>
        <p:txBody>
          <a:bodyPr/>
          <a:lstStyle/>
          <a:p>
            <a:r>
              <a:rPr lang="en-US" dirty="0"/>
              <a:t>Brands Owned/ Licensed </a:t>
            </a:r>
          </a:p>
        </p:txBody>
      </p:sp>
      <p:sp>
        <p:nvSpPr>
          <p:cNvPr id="3" name="Content Placeholder 2">
            <a:extLst>
              <a:ext uri="{FF2B5EF4-FFF2-40B4-BE49-F238E27FC236}">
                <a16:creationId xmlns:a16="http://schemas.microsoft.com/office/drawing/2014/main" id="{EB198843-9BED-1942-A17F-37BE147F7B0A}"/>
              </a:ext>
            </a:extLst>
          </p:cNvPr>
          <p:cNvSpPr>
            <a:spLocks noGrp="1"/>
          </p:cNvSpPr>
          <p:nvPr>
            <p:ph sz="half" idx="1"/>
          </p:nvPr>
        </p:nvSpPr>
        <p:spPr>
          <a:xfrm>
            <a:off x="1371600" y="1600201"/>
            <a:ext cx="4447786" cy="4267200"/>
          </a:xfrm>
        </p:spPr>
        <p:txBody>
          <a:bodyPr>
            <a:normAutofit/>
          </a:bodyPr>
          <a:lstStyle/>
          <a:p>
            <a:r>
              <a:rPr lang="en-US" sz="3200" b="1" dirty="0">
                <a:latin typeface="Avenir Book" panose="02000503020000020003" pitchFamily="2" charset="0"/>
              </a:rPr>
              <a:t>Licensed Brands</a:t>
            </a:r>
          </a:p>
          <a:p>
            <a:pPr lvl="1"/>
            <a:r>
              <a:rPr lang="en-US" i="0" dirty="0">
                <a:latin typeface="Avenir Book" panose="02000503020000020003" pitchFamily="2" charset="0"/>
              </a:rPr>
              <a:t>Calvin Klein Home</a:t>
            </a:r>
          </a:p>
          <a:p>
            <a:pPr lvl="1"/>
            <a:r>
              <a:rPr lang="en-US" i="0" dirty="0">
                <a:latin typeface="Avenir Book" panose="02000503020000020003" pitchFamily="2" charset="0"/>
              </a:rPr>
              <a:t>Tommy Hilfiger Home</a:t>
            </a:r>
          </a:p>
          <a:p>
            <a:pPr lvl="1"/>
            <a:r>
              <a:rPr lang="en-US" i="0" dirty="0">
                <a:latin typeface="Avenir Book" panose="02000503020000020003" pitchFamily="2" charset="0"/>
              </a:rPr>
              <a:t>Kate Spade</a:t>
            </a:r>
          </a:p>
          <a:p>
            <a:pPr lvl="1"/>
            <a:r>
              <a:rPr lang="en-US" i="0" dirty="0">
                <a:latin typeface="Avenir Book" panose="02000503020000020003" pitchFamily="2" charset="0"/>
              </a:rPr>
              <a:t>Barbara Berry</a:t>
            </a:r>
          </a:p>
          <a:p>
            <a:pPr lvl="1"/>
            <a:r>
              <a:rPr lang="en-US" i="0" dirty="0">
                <a:latin typeface="Avenir Book" panose="02000503020000020003" pitchFamily="2" charset="0"/>
              </a:rPr>
              <a:t>Waverly</a:t>
            </a:r>
          </a:p>
          <a:p>
            <a:pPr lvl="1"/>
            <a:r>
              <a:rPr lang="en-US" i="0" dirty="0">
                <a:latin typeface="Avenir Book" panose="02000503020000020003" pitchFamily="2" charset="0"/>
              </a:rPr>
              <a:t>Royal Velvet</a:t>
            </a:r>
          </a:p>
          <a:p>
            <a:pPr lvl="1"/>
            <a:r>
              <a:rPr lang="en-US" i="0" dirty="0" err="1">
                <a:latin typeface="Avenir Book" panose="02000503020000020003" pitchFamily="2" charset="0"/>
              </a:rPr>
              <a:t>Copperfit</a:t>
            </a:r>
            <a:endParaRPr lang="en-US" i="0" dirty="0">
              <a:latin typeface="Avenir Book" panose="02000503020000020003" pitchFamily="2" charset="0"/>
            </a:endParaRPr>
          </a:p>
          <a:p>
            <a:endParaRPr lang="en-US" dirty="0">
              <a:latin typeface="Avenir Book" panose="02000503020000020003" pitchFamily="2" charset="0"/>
            </a:endParaRPr>
          </a:p>
        </p:txBody>
      </p:sp>
      <p:sp>
        <p:nvSpPr>
          <p:cNvPr id="4" name="Content Placeholder 3">
            <a:extLst>
              <a:ext uri="{FF2B5EF4-FFF2-40B4-BE49-F238E27FC236}">
                <a16:creationId xmlns:a16="http://schemas.microsoft.com/office/drawing/2014/main" id="{007460D9-3115-9D48-A148-9306550227A9}"/>
              </a:ext>
            </a:extLst>
          </p:cNvPr>
          <p:cNvSpPr>
            <a:spLocks noGrp="1"/>
          </p:cNvSpPr>
          <p:nvPr>
            <p:ph sz="half" idx="2"/>
          </p:nvPr>
        </p:nvSpPr>
        <p:spPr>
          <a:xfrm>
            <a:off x="6372616" y="1600201"/>
            <a:ext cx="4447786" cy="3910262"/>
          </a:xfrm>
        </p:spPr>
        <p:txBody>
          <a:bodyPr>
            <a:normAutofit/>
          </a:bodyPr>
          <a:lstStyle/>
          <a:p>
            <a:r>
              <a:rPr lang="en-US" sz="3200" b="1" dirty="0">
                <a:latin typeface="Avenir Book" panose="02000503020000020003" pitchFamily="2" charset="0"/>
              </a:rPr>
              <a:t>Owned Brands</a:t>
            </a:r>
          </a:p>
          <a:p>
            <a:pPr lvl="1"/>
            <a:r>
              <a:rPr lang="en-US" i="0" dirty="0">
                <a:latin typeface="Avenir Book" panose="02000503020000020003" pitchFamily="2" charset="0"/>
              </a:rPr>
              <a:t>Giuseppe </a:t>
            </a:r>
            <a:r>
              <a:rPr lang="en-US" i="0" dirty="0" err="1">
                <a:latin typeface="Avenir Book" panose="02000503020000020003" pitchFamily="2" charset="0"/>
              </a:rPr>
              <a:t>Bellora</a:t>
            </a:r>
            <a:endParaRPr lang="en-US" i="0" dirty="0">
              <a:latin typeface="Avenir Book" panose="02000503020000020003" pitchFamily="2" charset="0"/>
            </a:endParaRPr>
          </a:p>
          <a:p>
            <a:pPr lvl="1"/>
            <a:r>
              <a:rPr lang="en-US" i="0" dirty="0">
                <a:latin typeface="Avenir Book" panose="02000503020000020003" pitchFamily="2" charset="0"/>
              </a:rPr>
              <a:t>Atmosphere</a:t>
            </a:r>
          </a:p>
          <a:p>
            <a:pPr lvl="1"/>
            <a:r>
              <a:rPr lang="en-US" i="0" dirty="0" err="1">
                <a:latin typeface="Avenir Book" panose="02000503020000020003" pitchFamily="2" charset="0"/>
              </a:rPr>
              <a:t>Himeya</a:t>
            </a:r>
            <a:endParaRPr lang="en-US" i="0" dirty="0">
              <a:latin typeface="Avenir Book" panose="02000503020000020003" pitchFamily="2" charset="0"/>
            </a:endParaRPr>
          </a:p>
          <a:p>
            <a:pPr lvl="1"/>
            <a:r>
              <a:rPr lang="en-US" i="0" dirty="0">
                <a:latin typeface="Avenir Book" panose="02000503020000020003" pitchFamily="2" charset="0"/>
              </a:rPr>
              <a:t>Homegrown Cotton, </a:t>
            </a:r>
            <a:r>
              <a:rPr lang="en-US" i="0" dirty="0" err="1">
                <a:latin typeface="Avenir Book" panose="02000503020000020003" pitchFamily="2" charset="0"/>
              </a:rPr>
              <a:t>Pimacott</a:t>
            </a:r>
            <a:r>
              <a:rPr lang="en-US" i="0" dirty="0">
                <a:latin typeface="Avenir Book" panose="02000503020000020003" pitchFamily="2" charset="0"/>
              </a:rPr>
              <a:t> (DNA tagged varieties of cotton)</a:t>
            </a:r>
          </a:p>
          <a:p>
            <a:endParaRPr lang="en-US" dirty="0"/>
          </a:p>
        </p:txBody>
      </p:sp>
    </p:spTree>
    <p:extLst>
      <p:ext uri="{BB962C8B-B14F-4D97-AF65-F5344CB8AC3E}">
        <p14:creationId xmlns:p14="http://schemas.microsoft.com/office/powerpoint/2010/main" val="254450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CBA6F-91FC-0B43-B3A5-205FFE35DA8C}"/>
              </a:ext>
            </a:extLst>
          </p:cNvPr>
          <p:cNvSpPr>
            <a:spLocks noGrp="1"/>
          </p:cNvSpPr>
          <p:nvPr>
            <p:ph type="title"/>
          </p:nvPr>
        </p:nvSpPr>
        <p:spPr>
          <a:xfrm>
            <a:off x="1371600" y="685800"/>
            <a:ext cx="9601200" cy="902368"/>
          </a:xfrm>
        </p:spPr>
        <p:txBody>
          <a:bodyPr/>
          <a:lstStyle/>
          <a:p>
            <a:pPr algn="just"/>
            <a:r>
              <a:rPr lang="en-US" dirty="0"/>
              <a:t>Textile Value Chain &amp; Strategy Benefits</a:t>
            </a:r>
          </a:p>
        </p:txBody>
      </p:sp>
      <p:sp>
        <p:nvSpPr>
          <p:cNvPr id="3" name="Content Placeholder 2">
            <a:extLst>
              <a:ext uri="{FF2B5EF4-FFF2-40B4-BE49-F238E27FC236}">
                <a16:creationId xmlns:a16="http://schemas.microsoft.com/office/drawing/2014/main" id="{B18A693A-75B8-FC4A-80E5-7513F162902F}"/>
              </a:ext>
            </a:extLst>
          </p:cNvPr>
          <p:cNvSpPr>
            <a:spLocks noGrp="1"/>
          </p:cNvSpPr>
          <p:nvPr>
            <p:ph idx="1"/>
          </p:nvPr>
        </p:nvSpPr>
        <p:spPr>
          <a:xfrm>
            <a:off x="1371600" y="1768642"/>
            <a:ext cx="9601200" cy="4098758"/>
          </a:xfrm>
        </p:spPr>
        <p:txBody>
          <a:bodyPr/>
          <a:lstStyle/>
          <a:p>
            <a:pPr algn="just"/>
            <a:r>
              <a:rPr lang="en-US" dirty="0">
                <a:latin typeface="Avenir Book" panose="02000503020000020003" pitchFamily="2" charset="0"/>
              </a:rPr>
              <a:t>In the textile value chain the highest value is captured in the fabric design &amp; processing stage at a technical level and by the final brand at a financial level</a:t>
            </a:r>
          </a:p>
          <a:p>
            <a:pPr algn="just"/>
            <a:r>
              <a:rPr lang="en-US" dirty="0" err="1">
                <a:latin typeface="Avenir Book" panose="02000503020000020003" pitchFamily="2" charset="0"/>
              </a:rPr>
              <a:t>Himatsingka</a:t>
            </a:r>
            <a:r>
              <a:rPr lang="en-US" dirty="0">
                <a:latin typeface="Avenir Book" panose="02000503020000020003" pitchFamily="2" charset="0"/>
              </a:rPr>
              <a:t> is the only Indian textile exporter, that is integrated across spinning, fabric design, fabric weaving </a:t>
            </a:r>
            <a:r>
              <a:rPr lang="en-US" b="1" i="1" dirty="0">
                <a:latin typeface="Avenir Book" panose="02000503020000020003" pitchFamily="2" charset="0"/>
              </a:rPr>
              <a:t>and in addition owns and distributes its own brands at an international level</a:t>
            </a:r>
          </a:p>
          <a:p>
            <a:pPr algn="just"/>
            <a:r>
              <a:rPr lang="en-US" dirty="0">
                <a:latin typeface="Avenir Book" panose="02000503020000020003" pitchFamily="2" charset="0"/>
              </a:rPr>
              <a:t>80% of sales are concentrated in North America</a:t>
            </a:r>
          </a:p>
          <a:p>
            <a:pPr algn="just"/>
            <a:r>
              <a:rPr lang="en-US" dirty="0">
                <a:latin typeface="Avenir Book" panose="02000503020000020003" pitchFamily="2" charset="0"/>
              </a:rPr>
              <a:t>Currently sales from its own brands have increased from nil in 2007-08 to 84% of sales in 2018-19</a:t>
            </a:r>
          </a:p>
          <a:p>
            <a:pPr algn="just"/>
            <a:endParaRPr lang="en-US" dirty="0">
              <a:latin typeface="Avenir Book" panose="02000503020000020003" pitchFamily="2" charset="0"/>
            </a:endParaRPr>
          </a:p>
          <a:p>
            <a:pPr algn="just"/>
            <a:endParaRPr lang="en-US" dirty="0">
              <a:latin typeface="Avenir Book" panose="02000503020000020003" pitchFamily="2" charset="0"/>
            </a:endParaRPr>
          </a:p>
        </p:txBody>
      </p:sp>
    </p:spTree>
    <p:extLst>
      <p:ext uri="{BB962C8B-B14F-4D97-AF65-F5344CB8AC3E}">
        <p14:creationId xmlns:p14="http://schemas.microsoft.com/office/powerpoint/2010/main" val="40843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8EB0D-8E49-3E4F-A784-49EF1C05CB6E}"/>
              </a:ext>
            </a:extLst>
          </p:cNvPr>
          <p:cNvSpPr>
            <a:spLocks noGrp="1"/>
          </p:cNvSpPr>
          <p:nvPr>
            <p:ph type="title"/>
          </p:nvPr>
        </p:nvSpPr>
        <p:spPr>
          <a:xfrm>
            <a:off x="1371600" y="685800"/>
            <a:ext cx="9601200" cy="866274"/>
          </a:xfrm>
        </p:spPr>
        <p:txBody>
          <a:bodyPr/>
          <a:lstStyle/>
          <a:p>
            <a:r>
              <a:rPr lang="en-US" dirty="0"/>
              <a:t>Strategy Benefits….</a:t>
            </a:r>
          </a:p>
        </p:txBody>
      </p:sp>
      <p:sp>
        <p:nvSpPr>
          <p:cNvPr id="5" name="TextBox 4">
            <a:extLst>
              <a:ext uri="{FF2B5EF4-FFF2-40B4-BE49-F238E27FC236}">
                <a16:creationId xmlns:a16="http://schemas.microsoft.com/office/drawing/2014/main" id="{9858035C-0261-2341-AE6A-C768AA4EC38A}"/>
              </a:ext>
            </a:extLst>
          </p:cNvPr>
          <p:cNvSpPr txBox="1"/>
          <p:nvPr/>
        </p:nvSpPr>
        <p:spPr>
          <a:xfrm>
            <a:off x="1491916" y="5727032"/>
            <a:ext cx="8709115" cy="646331"/>
          </a:xfrm>
          <a:prstGeom prst="rect">
            <a:avLst/>
          </a:prstGeom>
          <a:noFill/>
        </p:spPr>
        <p:txBody>
          <a:bodyPr wrap="none" rtlCol="0">
            <a:spAutoFit/>
          </a:bodyPr>
          <a:lstStyle/>
          <a:p>
            <a:r>
              <a:rPr lang="en-US" dirty="0">
                <a:latin typeface="Avenir Book" panose="02000503020000020003" pitchFamily="2" charset="0"/>
              </a:rPr>
              <a:t>Strategy has resulted in revenue CAGR of 11% &amp; EBITDA</a:t>
            </a:r>
            <a:r>
              <a:rPr lang="en-US" i="1" dirty="0">
                <a:latin typeface="Avenir Book" panose="02000503020000020003" pitchFamily="2" charset="0"/>
              </a:rPr>
              <a:t> </a:t>
            </a:r>
            <a:r>
              <a:rPr lang="en-US" dirty="0">
                <a:latin typeface="Avenir Book" panose="02000503020000020003" pitchFamily="2" charset="0"/>
              </a:rPr>
              <a:t>CAGR of 24% since 2008</a:t>
            </a:r>
          </a:p>
          <a:p>
            <a:endParaRPr lang="en-US" dirty="0"/>
          </a:p>
        </p:txBody>
      </p:sp>
      <p:sp>
        <p:nvSpPr>
          <p:cNvPr id="8" name="Content Placeholder 7">
            <a:extLst>
              <a:ext uri="{FF2B5EF4-FFF2-40B4-BE49-F238E27FC236}">
                <a16:creationId xmlns:a16="http://schemas.microsoft.com/office/drawing/2014/main" id="{5A6A772D-F2E8-3941-AACA-F6E639439536}"/>
              </a:ext>
            </a:extLst>
          </p:cNvPr>
          <p:cNvSpPr>
            <a:spLocks noGrp="1"/>
          </p:cNvSpPr>
          <p:nvPr>
            <p:ph idx="1"/>
          </p:nvPr>
        </p:nvSpPr>
        <p:spPr/>
        <p:txBody>
          <a:bodyPr/>
          <a:lstStyle/>
          <a:p>
            <a:endParaRPr lang="en-US"/>
          </a:p>
        </p:txBody>
      </p:sp>
      <p:graphicFrame>
        <p:nvGraphicFramePr>
          <p:cNvPr id="9" name="Chart 8">
            <a:extLst>
              <a:ext uri="{FF2B5EF4-FFF2-40B4-BE49-F238E27FC236}">
                <a16:creationId xmlns:a16="http://schemas.microsoft.com/office/drawing/2014/main" id="{2BDE5F4F-9C65-8746-9C78-E4BF80ED3E68}"/>
              </a:ext>
            </a:extLst>
          </p:cNvPr>
          <p:cNvGraphicFramePr>
            <a:graphicFrameLocks/>
          </p:cNvGraphicFramePr>
          <p:nvPr/>
        </p:nvGraphicFramePr>
        <p:xfrm>
          <a:off x="1504950" y="1625600"/>
          <a:ext cx="9182100" cy="360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3274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7155F-8FF3-8144-AE1D-235B82B53FF3}"/>
              </a:ext>
            </a:extLst>
          </p:cNvPr>
          <p:cNvSpPr>
            <a:spLocks noGrp="1"/>
          </p:cNvSpPr>
          <p:nvPr>
            <p:ph type="title"/>
          </p:nvPr>
        </p:nvSpPr>
        <p:spPr>
          <a:xfrm>
            <a:off x="1371600" y="685800"/>
            <a:ext cx="9601200" cy="766482"/>
          </a:xfrm>
        </p:spPr>
        <p:txBody>
          <a:bodyPr/>
          <a:lstStyle/>
          <a:p>
            <a:pPr algn="just"/>
            <a:r>
              <a:rPr lang="en-US" dirty="0"/>
              <a:t>Strategy Benefits….</a:t>
            </a:r>
          </a:p>
        </p:txBody>
      </p:sp>
      <p:sp>
        <p:nvSpPr>
          <p:cNvPr id="3" name="Content Placeholder 2">
            <a:extLst>
              <a:ext uri="{FF2B5EF4-FFF2-40B4-BE49-F238E27FC236}">
                <a16:creationId xmlns:a16="http://schemas.microsoft.com/office/drawing/2014/main" id="{6F1DED85-4C4B-8142-9DAE-4769CA560936}"/>
              </a:ext>
            </a:extLst>
          </p:cNvPr>
          <p:cNvSpPr>
            <a:spLocks noGrp="1"/>
          </p:cNvSpPr>
          <p:nvPr>
            <p:ph idx="1"/>
          </p:nvPr>
        </p:nvSpPr>
        <p:spPr>
          <a:xfrm>
            <a:off x="1371600" y="1452282"/>
            <a:ext cx="9601200" cy="4415118"/>
          </a:xfrm>
        </p:spPr>
        <p:txBody>
          <a:bodyPr/>
          <a:lstStyle/>
          <a:p>
            <a:pPr algn="just"/>
            <a:r>
              <a:rPr lang="en-US" dirty="0">
                <a:latin typeface="Avenir Book" panose="02000503020000020003" pitchFamily="2" charset="0"/>
              </a:rPr>
              <a:t>Much higher EBIT margins than competition</a:t>
            </a:r>
          </a:p>
          <a:p>
            <a:pPr algn="just"/>
            <a:endParaRPr lang="en-US" dirty="0">
              <a:latin typeface="Avenir Book" panose="02000503020000020003" pitchFamily="2" charset="0"/>
            </a:endParaRPr>
          </a:p>
          <a:p>
            <a:pPr lvl="1" algn="just"/>
            <a:endParaRPr lang="en-US" i="0" dirty="0">
              <a:latin typeface="Avenir Book" panose="02000503020000020003" pitchFamily="2" charset="0"/>
            </a:endParaRPr>
          </a:p>
          <a:p>
            <a:pPr lvl="1" algn="just"/>
            <a:endParaRPr lang="en-US" i="0" dirty="0">
              <a:latin typeface="Avenir Book" panose="02000503020000020003" pitchFamily="2" charset="0"/>
            </a:endParaRPr>
          </a:p>
          <a:p>
            <a:pPr lvl="1" algn="just"/>
            <a:endParaRPr lang="en-US" i="0" dirty="0">
              <a:latin typeface="Avenir Book" panose="02000503020000020003" pitchFamily="2" charset="0"/>
            </a:endParaRPr>
          </a:p>
          <a:p>
            <a:pPr lvl="1" algn="just"/>
            <a:r>
              <a:rPr lang="en-US" i="0" dirty="0">
                <a:latin typeface="Avenir Book" panose="02000503020000020003" pitchFamily="2" charset="0"/>
              </a:rPr>
              <a:t>Trident and Welspun are also integrated producers at similar or larger scale so difference in margin would be ensuing from either product mix or pricing power due to brand ownership</a:t>
            </a:r>
          </a:p>
          <a:p>
            <a:pPr algn="just"/>
            <a:r>
              <a:rPr lang="en-US" dirty="0">
                <a:latin typeface="Avenir Book" panose="02000503020000020003" pitchFamily="2" charset="0"/>
              </a:rPr>
              <a:t>Lower volatility in margins</a:t>
            </a:r>
          </a:p>
          <a:p>
            <a:pPr algn="just"/>
            <a:r>
              <a:rPr lang="en-US" dirty="0">
                <a:latin typeface="Avenir Book" panose="02000503020000020003" pitchFamily="2" charset="0"/>
              </a:rPr>
              <a:t>Potentially lesser lumpiness in revenues and greater scalability</a:t>
            </a:r>
          </a:p>
          <a:p>
            <a:pPr algn="just"/>
            <a:endParaRPr lang="en-US" dirty="0">
              <a:latin typeface="Avenir Book" panose="02000503020000020003" pitchFamily="2" charset="0"/>
            </a:endParaRPr>
          </a:p>
          <a:p>
            <a:pPr algn="just"/>
            <a:endParaRPr lang="en-US" dirty="0">
              <a:latin typeface="Avenir Book" panose="02000503020000020003" pitchFamily="2" charset="0"/>
            </a:endParaRPr>
          </a:p>
        </p:txBody>
      </p:sp>
      <p:pic>
        <p:nvPicPr>
          <p:cNvPr id="7" name="Picture 6">
            <a:extLst>
              <a:ext uri="{FF2B5EF4-FFF2-40B4-BE49-F238E27FC236}">
                <a16:creationId xmlns:a16="http://schemas.microsoft.com/office/drawing/2014/main" id="{019613BC-6B5E-EA46-97FE-BD5D00501AA0}"/>
              </a:ext>
            </a:extLst>
          </p:cNvPr>
          <p:cNvPicPr>
            <a:picLocks noChangeAspect="1"/>
          </p:cNvPicPr>
          <p:nvPr/>
        </p:nvPicPr>
        <p:blipFill>
          <a:blip r:embed="rId2"/>
          <a:stretch>
            <a:fillRect/>
          </a:stretch>
        </p:blipFill>
        <p:spPr>
          <a:xfrm>
            <a:off x="2405155" y="2063376"/>
            <a:ext cx="4315604" cy="1034154"/>
          </a:xfrm>
          <a:prstGeom prst="rect">
            <a:avLst/>
          </a:prstGeom>
        </p:spPr>
      </p:pic>
    </p:spTree>
    <p:extLst>
      <p:ext uri="{BB962C8B-B14F-4D97-AF65-F5344CB8AC3E}">
        <p14:creationId xmlns:p14="http://schemas.microsoft.com/office/powerpoint/2010/main" val="2870837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A0586-7344-7D46-9297-0F5FDEB2968B}"/>
              </a:ext>
            </a:extLst>
          </p:cNvPr>
          <p:cNvSpPr>
            <a:spLocks noGrp="1"/>
          </p:cNvSpPr>
          <p:nvPr>
            <p:ph type="title"/>
          </p:nvPr>
        </p:nvSpPr>
        <p:spPr>
          <a:xfrm>
            <a:off x="1371600" y="685800"/>
            <a:ext cx="9601200" cy="806116"/>
          </a:xfrm>
        </p:spPr>
        <p:txBody>
          <a:bodyPr/>
          <a:lstStyle/>
          <a:p>
            <a:pPr algn="just"/>
            <a:r>
              <a:rPr lang="en-US" dirty="0"/>
              <a:t>Scaling up…</a:t>
            </a:r>
          </a:p>
        </p:txBody>
      </p:sp>
      <p:sp>
        <p:nvSpPr>
          <p:cNvPr id="3" name="Content Placeholder 2">
            <a:extLst>
              <a:ext uri="{FF2B5EF4-FFF2-40B4-BE49-F238E27FC236}">
                <a16:creationId xmlns:a16="http://schemas.microsoft.com/office/drawing/2014/main" id="{922F24E5-5681-B844-9031-1B6A592BE01B}"/>
              </a:ext>
            </a:extLst>
          </p:cNvPr>
          <p:cNvSpPr>
            <a:spLocks noGrp="1"/>
          </p:cNvSpPr>
          <p:nvPr>
            <p:ph idx="1"/>
          </p:nvPr>
        </p:nvSpPr>
        <p:spPr>
          <a:xfrm>
            <a:off x="1371600" y="1491916"/>
            <a:ext cx="9601200" cy="4375484"/>
          </a:xfrm>
        </p:spPr>
        <p:txBody>
          <a:bodyPr/>
          <a:lstStyle/>
          <a:p>
            <a:pPr algn="just"/>
            <a:r>
              <a:rPr lang="en-US" dirty="0"/>
              <a:t>Company has in the last 4 years done 3 major capex projects with an outlay of 1300 </a:t>
            </a:r>
            <a:r>
              <a:rPr lang="en-US" dirty="0" err="1"/>
              <a:t>cr</a:t>
            </a:r>
            <a:r>
              <a:rPr lang="en-US" dirty="0"/>
              <a:t>, more than doubling fixed asset base. They have set up</a:t>
            </a:r>
          </a:p>
          <a:p>
            <a:pPr lvl="1" algn="just"/>
            <a:r>
              <a:rPr lang="en-US" i="0" dirty="0"/>
              <a:t>A Brownfield bedding project enhancing capacity from 25 MMPA to 61 MMPA (completed in 2017)</a:t>
            </a:r>
          </a:p>
          <a:p>
            <a:pPr lvl="1" algn="just"/>
            <a:r>
              <a:rPr lang="en-US" i="0" dirty="0"/>
              <a:t>Greenfield backward integration spinning project adding  2.11 lakh spindles for yarn (completed in 2018)</a:t>
            </a:r>
          </a:p>
          <a:p>
            <a:pPr lvl="1" algn="just"/>
            <a:r>
              <a:rPr lang="en-US" i="0" dirty="0"/>
              <a:t>Greenfield 25000 TPA terry towel project (production commenced October 2019</a:t>
            </a:r>
          </a:p>
          <a:p>
            <a:pPr algn="just"/>
            <a:r>
              <a:rPr lang="en-US" dirty="0"/>
              <a:t>One of the largest integrated plants in bed &amp; bath space</a:t>
            </a:r>
          </a:p>
          <a:p>
            <a:pPr algn="just"/>
            <a:r>
              <a:rPr lang="en-US" i="0" dirty="0"/>
              <a:t>Gearing which has increased due to these projects should gradually decrease now and enhanced capacity coupled with pricing power from multiple brands acquired should improve market position</a:t>
            </a:r>
          </a:p>
          <a:p>
            <a:pPr lvl="1" algn="just"/>
            <a:endParaRPr lang="en-US" i="0" dirty="0"/>
          </a:p>
          <a:p>
            <a:pPr algn="just"/>
            <a:endParaRPr lang="en-US" dirty="0"/>
          </a:p>
          <a:p>
            <a:pPr lvl="1" algn="just"/>
            <a:endParaRPr lang="en-US" dirty="0"/>
          </a:p>
        </p:txBody>
      </p:sp>
    </p:spTree>
    <p:extLst>
      <p:ext uri="{BB962C8B-B14F-4D97-AF65-F5344CB8AC3E}">
        <p14:creationId xmlns:p14="http://schemas.microsoft.com/office/powerpoint/2010/main" val="3799331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3B11F-2030-614C-A7CA-3E6F20A6F816}"/>
              </a:ext>
            </a:extLst>
          </p:cNvPr>
          <p:cNvSpPr>
            <a:spLocks noGrp="1"/>
          </p:cNvSpPr>
          <p:nvPr>
            <p:ph type="title"/>
          </p:nvPr>
        </p:nvSpPr>
        <p:spPr>
          <a:xfrm>
            <a:off x="1371600" y="685800"/>
            <a:ext cx="9601200" cy="651510"/>
          </a:xfrm>
        </p:spPr>
        <p:txBody>
          <a:bodyPr>
            <a:normAutofit fontScale="90000"/>
          </a:bodyPr>
          <a:lstStyle/>
          <a:p>
            <a:r>
              <a:rPr lang="en-US" dirty="0"/>
              <a:t>Brief Financials - P&amp;L Ac</a:t>
            </a:r>
          </a:p>
        </p:txBody>
      </p:sp>
      <p:graphicFrame>
        <p:nvGraphicFramePr>
          <p:cNvPr id="10" name="Content Placeholder 9">
            <a:extLst>
              <a:ext uri="{FF2B5EF4-FFF2-40B4-BE49-F238E27FC236}">
                <a16:creationId xmlns:a16="http://schemas.microsoft.com/office/drawing/2014/main" id="{2F9647DC-EAE8-EE4D-A5D8-9F28C52B43C3}"/>
              </a:ext>
            </a:extLst>
          </p:cNvPr>
          <p:cNvGraphicFramePr>
            <a:graphicFrameLocks noGrp="1"/>
          </p:cNvGraphicFramePr>
          <p:nvPr>
            <p:ph idx="1"/>
            <p:extLst>
              <p:ext uri="{D42A27DB-BD31-4B8C-83A1-F6EECF244321}">
                <p14:modId xmlns:p14="http://schemas.microsoft.com/office/powerpoint/2010/main" val="3802773039"/>
              </p:ext>
            </p:extLst>
          </p:nvPr>
        </p:nvGraphicFramePr>
        <p:xfrm>
          <a:off x="1587125" y="1627094"/>
          <a:ext cx="9601198" cy="2994660"/>
        </p:xfrm>
        <a:graphic>
          <a:graphicData uri="http://schemas.openxmlformats.org/drawingml/2006/table">
            <a:tbl>
              <a:tblPr firstRow="1" firstCol="1" bandRow="1">
                <a:tableStyleId>{5C22544A-7EE6-4342-B048-85BDC9FD1C3A}</a:tableStyleId>
              </a:tblPr>
              <a:tblGrid>
                <a:gridCol w="2525830">
                  <a:extLst>
                    <a:ext uri="{9D8B030D-6E8A-4147-A177-3AD203B41FA5}">
                      <a16:colId xmlns:a16="http://schemas.microsoft.com/office/drawing/2014/main" val="1405082846"/>
                    </a:ext>
                  </a:extLst>
                </a:gridCol>
                <a:gridCol w="989030">
                  <a:extLst>
                    <a:ext uri="{9D8B030D-6E8A-4147-A177-3AD203B41FA5}">
                      <a16:colId xmlns:a16="http://schemas.microsoft.com/office/drawing/2014/main" val="355613115"/>
                    </a:ext>
                  </a:extLst>
                </a:gridCol>
                <a:gridCol w="853045">
                  <a:extLst>
                    <a:ext uri="{9D8B030D-6E8A-4147-A177-3AD203B41FA5}">
                      <a16:colId xmlns:a16="http://schemas.microsoft.com/office/drawing/2014/main" val="422019856"/>
                    </a:ext>
                  </a:extLst>
                </a:gridCol>
                <a:gridCol w="1125015">
                  <a:extLst>
                    <a:ext uri="{9D8B030D-6E8A-4147-A177-3AD203B41FA5}">
                      <a16:colId xmlns:a16="http://schemas.microsoft.com/office/drawing/2014/main" val="1663525375"/>
                    </a:ext>
                  </a:extLst>
                </a:gridCol>
                <a:gridCol w="989030">
                  <a:extLst>
                    <a:ext uri="{9D8B030D-6E8A-4147-A177-3AD203B41FA5}">
                      <a16:colId xmlns:a16="http://schemas.microsoft.com/office/drawing/2014/main" val="575849238"/>
                    </a:ext>
                  </a:extLst>
                </a:gridCol>
                <a:gridCol w="989030">
                  <a:extLst>
                    <a:ext uri="{9D8B030D-6E8A-4147-A177-3AD203B41FA5}">
                      <a16:colId xmlns:a16="http://schemas.microsoft.com/office/drawing/2014/main" val="629896584"/>
                    </a:ext>
                  </a:extLst>
                </a:gridCol>
                <a:gridCol w="1065109">
                  <a:extLst>
                    <a:ext uri="{9D8B030D-6E8A-4147-A177-3AD203B41FA5}">
                      <a16:colId xmlns:a16="http://schemas.microsoft.com/office/drawing/2014/main" val="2322907145"/>
                    </a:ext>
                  </a:extLst>
                </a:gridCol>
                <a:gridCol w="1065109">
                  <a:extLst>
                    <a:ext uri="{9D8B030D-6E8A-4147-A177-3AD203B41FA5}">
                      <a16:colId xmlns:a16="http://schemas.microsoft.com/office/drawing/2014/main" val="2393502085"/>
                    </a:ext>
                  </a:extLst>
                </a:gridCol>
              </a:tblGrid>
              <a:tr h="203200">
                <a:tc>
                  <a:txBody>
                    <a:bodyPr/>
                    <a:lstStyle/>
                    <a:p>
                      <a:endParaRPr lang="en-IN" sz="1400" b="0" i="0" dirty="0">
                        <a:effectLst/>
                        <a:latin typeface="Avenir Book" panose="02000503020000020003" pitchFamily="2"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Mar-19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spcAft>
                          <a:spcPts val="0"/>
                        </a:spcAft>
                      </a:pPr>
                      <a:r>
                        <a:rPr lang="en-IN" sz="1400" b="0" i="0">
                          <a:effectLst/>
                          <a:latin typeface="Avenir Book" panose="02000503020000020003" pitchFamily="2" charset="0"/>
                        </a:rPr>
                        <a:t>6 Mts FY20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spcAft>
                          <a:spcPts val="0"/>
                        </a:spcAft>
                      </a:pPr>
                      <a:r>
                        <a:rPr lang="en-IN" sz="1400" b="0" i="0">
                          <a:effectLst/>
                          <a:latin typeface="Avenir Book" panose="02000503020000020003" pitchFamily="2" charset="0"/>
                        </a:rPr>
                        <a:t>Annualized</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91608714"/>
                  </a:ext>
                </a:extLst>
              </a:tr>
              <a:tr h="203200">
                <a:tc>
                  <a:txBody>
                    <a:bodyPr/>
                    <a:lstStyle/>
                    <a:p>
                      <a:pPr>
                        <a:spcAft>
                          <a:spcPts val="0"/>
                        </a:spcAft>
                      </a:pPr>
                      <a:r>
                        <a:rPr lang="en-IN" sz="1400" b="0" i="0" dirty="0">
                          <a:effectLst/>
                          <a:latin typeface="Avenir Book" panose="02000503020000020003" pitchFamily="2" charset="0"/>
                        </a:rPr>
                        <a:t>Sales </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1,943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1,890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2,138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2,249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2,618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1,283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2566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112982638"/>
                  </a:ext>
                </a:extLst>
              </a:tr>
              <a:tr h="203200">
                <a:tc>
                  <a:txBody>
                    <a:bodyPr/>
                    <a:lstStyle/>
                    <a:p>
                      <a:pPr>
                        <a:spcAft>
                          <a:spcPts val="0"/>
                        </a:spcAft>
                      </a:pPr>
                      <a:r>
                        <a:rPr lang="en-IN" sz="1400" b="0" i="0" dirty="0">
                          <a:effectLst/>
                          <a:latin typeface="Avenir Book" panose="02000503020000020003" pitchFamily="2" charset="0"/>
                        </a:rPr>
                        <a:t>Expenses </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1,741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1,592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1,758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1,798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2,071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1,076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2152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026339331"/>
                  </a:ext>
                </a:extLst>
              </a:tr>
              <a:tr h="215900">
                <a:tc>
                  <a:txBody>
                    <a:bodyPr/>
                    <a:lstStyle/>
                    <a:p>
                      <a:pPr>
                        <a:spcAft>
                          <a:spcPts val="0"/>
                        </a:spcAft>
                      </a:pPr>
                      <a:r>
                        <a:rPr lang="en-IN" sz="1400" b="0" i="0">
                          <a:effectLst/>
                          <a:latin typeface="Avenir Book" panose="02000503020000020003" pitchFamily="2" charset="0"/>
                        </a:rPr>
                        <a:t>Operating Profit</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298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381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451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546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414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506583591"/>
                  </a:ext>
                </a:extLst>
              </a:tr>
              <a:tr h="215900">
                <a:tc>
                  <a:txBody>
                    <a:bodyPr/>
                    <a:lstStyle/>
                    <a:p>
                      <a:pPr>
                        <a:spcAft>
                          <a:spcPts val="0"/>
                        </a:spcAft>
                      </a:pPr>
                      <a:r>
                        <a:rPr lang="en-IN" sz="1400" b="0" i="0" dirty="0">
                          <a:effectLst/>
                          <a:latin typeface="Avenir Book" panose="02000503020000020003" pitchFamily="2" charset="0"/>
                        </a:rPr>
                        <a:t>OPM %</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51616711"/>
                  </a:ext>
                </a:extLst>
              </a:tr>
              <a:tr h="215900">
                <a:tc>
                  <a:txBody>
                    <a:bodyPr/>
                    <a:lstStyle/>
                    <a:p>
                      <a:pPr>
                        <a:spcAft>
                          <a:spcPts val="0"/>
                        </a:spcAft>
                      </a:pPr>
                      <a:r>
                        <a:rPr lang="en-IN" sz="1400" b="0" i="0">
                          <a:effectLst/>
                          <a:latin typeface="Avenir Book" panose="02000503020000020003" pitchFamily="2" charset="0"/>
                        </a:rPr>
                        <a:t>Other Income</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37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15840620"/>
                  </a:ext>
                </a:extLst>
              </a:tr>
              <a:tr h="203200">
                <a:tc>
                  <a:txBody>
                    <a:bodyPr/>
                    <a:lstStyle/>
                    <a:p>
                      <a:pPr>
                        <a:spcAft>
                          <a:spcPts val="0"/>
                        </a:spcAft>
                      </a:pPr>
                      <a:r>
                        <a:rPr lang="en-IN" sz="1400" b="0" i="0">
                          <a:effectLst/>
                          <a:latin typeface="Avenir Book" panose="02000503020000020003" pitchFamily="2" charset="0"/>
                        </a:rPr>
                        <a:t>Interest</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87</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107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166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527673041"/>
                  </a:ext>
                </a:extLst>
              </a:tr>
              <a:tr h="203200">
                <a:tc>
                  <a:txBody>
                    <a:bodyPr/>
                    <a:lstStyle/>
                    <a:p>
                      <a:pPr>
                        <a:spcAft>
                          <a:spcPts val="0"/>
                        </a:spcAft>
                      </a:pPr>
                      <a:r>
                        <a:rPr lang="en-IN" sz="1400" b="0" i="0">
                          <a:effectLst/>
                          <a:latin typeface="Avenir Book" panose="02000503020000020003" pitchFamily="2" charset="0"/>
                        </a:rPr>
                        <a:t>Depreciation</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45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67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58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72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109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53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106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255585141"/>
                  </a:ext>
                </a:extLst>
              </a:tr>
              <a:tr h="203200">
                <a:tc>
                  <a:txBody>
                    <a:bodyPr/>
                    <a:lstStyle/>
                    <a:p>
                      <a:pPr>
                        <a:spcAft>
                          <a:spcPts val="0"/>
                        </a:spcAft>
                      </a:pPr>
                      <a:r>
                        <a:rPr lang="en-IN" sz="1400" b="0" i="0">
                          <a:effectLst/>
                          <a:latin typeface="Avenir Book" panose="02000503020000020003" pitchFamily="2" charset="0"/>
                        </a:rPr>
                        <a:t>Profit before tax</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154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239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290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308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133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266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08567871"/>
                  </a:ext>
                </a:extLst>
              </a:tr>
              <a:tr h="203200">
                <a:tc>
                  <a:txBody>
                    <a:bodyPr/>
                    <a:lstStyle/>
                    <a:p>
                      <a:pPr>
                        <a:spcAft>
                          <a:spcPts val="0"/>
                        </a:spcAft>
                      </a:pPr>
                      <a:r>
                        <a:rPr lang="en-IN" sz="1400" b="0" i="0">
                          <a:effectLst/>
                          <a:latin typeface="Avenir Book" panose="02000503020000020003" pitchFamily="2" charset="0"/>
                        </a:rPr>
                        <a:t>Tax %</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-3%</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24%</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31%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36%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41%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IN" sz="1400" b="0" i="0">
                        <a:effectLst/>
                        <a:latin typeface="Avenir Book" panose="02000503020000020003" pitchFamily="2" charset="0"/>
                        <a:cs typeface="Times New Roman" panose="02020603050405020304" pitchFamily="18" charset="0"/>
                      </a:endParaRPr>
                    </a:p>
                  </a:txBody>
                  <a:tcPr marL="68580" marR="68580" marT="0" marB="0" anchor="b"/>
                </a:tc>
                <a:extLst>
                  <a:ext uri="{0D108BD9-81ED-4DB2-BD59-A6C34878D82A}">
                    <a16:rowId xmlns:a16="http://schemas.microsoft.com/office/drawing/2014/main" val="288315234"/>
                  </a:ext>
                </a:extLst>
              </a:tr>
              <a:tr h="203200">
                <a:tc>
                  <a:txBody>
                    <a:bodyPr/>
                    <a:lstStyle/>
                    <a:p>
                      <a:pPr>
                        <a:spcAft>
                          <a:spcPts val="0"/>
                        </a:spcAft>
                      </a:pPr>
                      <a:r>
                        <a:rPr lang="en-IN" sz="1400" b="0" i="0">
                          <a:effectLst/>
                          <a:latin typeface="Avenir Book" panose="02000503020000020003" pitchFamily="2" charset="0"/>
                        </a:rPr>
                        <a:t>Net Profit</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125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182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197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79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158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772580494"/>
                  </a:ext>
                </a:extLst>
              </a:tr>
              <a:tr h="203200">
                <a:tc>
                  <a:txBody>
                    <a:bodyPr/>
                    <a:lstStyle/>
                    <a:p>
                      <a:pPr>
                        <a:spcAft>
                          <a:spcPts val="0"/>
                        </a:spcAft>
                      </a:pPr>
                      <a:r>
                        <a:rPr lang="en-IN" sz="1400" b="0" i="0">
                          <a:effectLst/>
                          <a:latin typeface="Avenir Book" panose="02000503020000020003" pitchFamily="2" charset="0"/>
                        </a:rPr>
                        <a:t>Net Margin</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5%</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7%</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709305917"/>
                  </a:ext>
                </a:extLst>
              </a:tr>
              <a:tr h="203200">
                <a:tc>
                  <a:txBody>
                    <a:bodyPr/>
                    <a:lstStyle/>
                    <a:p>
                      <a:pPr>
                        <a:spcAft>
                          <a:spcPts val="0"/>
                        </a:spcAft>
                      </a:pPr>
                      <a:r>
                        <a:rPr lang="en-IN" sz="1400" b="0" i="0">
                          <a:effectLst/>
                          <a:latin typeface="Avenir Book" panose="02000503020000020003" pitchFamily="2" charset="0"/>
                        </a:rPr>
                        <a:t>EPS in Rs</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9.27</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12.72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18.5</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20.48</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19.99</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8.06</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16.12</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956861235"/>
                  </a:ext>
                </a:extLst>
              </a:tr>
              <a:tr h="203200">
                <a:tc>
                  <a:txBody>
                    <a:bodyPr/>
                    <a:lstStyle/>
                    <a:p>
                      <a:pPr>
                        <a:spcAft>
                          <a:spcPts val="0"/>
                        </a:spcAft>
                      </a:pPr>
                      <a:r>
                        <a:rPr lang="en-IN" sz="1400" b="0" i="0">
                          <a:effectLst/>
                          <a:latin typeface="Avenir Book" panose="02000503020000020003" pitchFamily="2" charset="0"/>
                        </a:rPr>
                        <a:t>Dividend Payout %</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21%</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a:effectLst/>
                          <a:latin typeface="Avenir Book" panose="02000503020000020003" pitchFamily="2" charset="0"/>
                        </a:rPr>
                        <a:t>20%</a:t>
                      </a:r>
                      <a:endParaRPr lang="en-IN" sz="14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14%</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12%</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400" b="0" i="0" dirty="0">
                          <a:effectLst/>
                          <a:latin typeface="Avenir Book" panose="02000503020000020003" pitchFamily="2" charset="0"/>
                        </a:rPr>
                        <a:t>25%</a:t>
                      </a:r>
                      <a:endParaRPr lang="en-IN" sz="14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endParaRPr lang="en-IN" sz="1400" b="0" i="0" dirty="0">
                        <a:effectLst/>
                        <a:latin typeface="Avenir Book" panose="02000503020000020003" pitchFamily="2" charset="0"/>
                        <a:cs typeface="Times New Roman" panose="02020603050405020304" pitchFamily="18" charset="0"/>
                      </a:endParaRPr>
                    </a:p>
                  </a:txBody>
                  <a:tcPr marL="68580" marR="68580" marT="0" marB="0" anchor="b"/>
                </a:tc>
                <a:tc>
                  <a:txBody>
                    <a:bodyPr/>
                    <a:lstStyle/>
                    <a:p>
                      <a:endParaRPr lang="en-IN" sz="1400" b="0" i="0" dirty="0">
                        <a:effectLst/>
                        <a:latin typeface="Avenir Book" panose="02000503020000020003" pitchFamily="2" charset="0"/>
                        <a:cs typeface="Times New Roman" panose="02020603050405020304" pitchFamily="18" charset="0"/>
                      </a:endParaRPr>
                    </a:p>
                  </a:txBody>
                  <a:tcPr marL="68580" marR="68580" marT="0" marB="0" anchor="b"/>
                </a:tc>
                <a:extLst>
                  <a:ext uri="{0D108BD9-81ED-4DB2-BD59-A6C34878D82A}">
                    <a16:rowId xmlns:a16="http://schemas.microsoft.com/office/drawing/2014/main" val="3558622389"/>
                  </a:ext>
                </a:extLst>
              </a:tr>
            </a:tbl>
          </a:graphicData>
        </a:graphic>
      </p:graphicFrame>
      <p:sp>
        <p:nvSpPr>
          <p:cNvPr id="11" name="TextBox 10">
            <a:extLst>
              <a:ext uri="{FF2B5EF4-FFF2-40B4-BE49-F238E27FC236}">
                <a16:creationId xmlns:a16="http://schemas.microsoft.com/office/drawing/2014/main" id="{28F33AA4-4A8D-334A-B348-D989A734475E}"/>
              </a:ext>
            </a:extLst>
          </p:cNvPr>
          <p:cNvSpPr txBox="1"/>
          <p:nvPr/>
        </p:nvSpPr>
        <p:spPr>
          <a:xfrm>
            <a:off x="1075765" y="5056094"/>
            <a:ext cx="10165976" cy="1477328"/>
          </a:xfrm>
          <a:prstGeom prst="rect">
            <a:avLst/>
          </a:prstGeom>
          <a:noFill/>
        </p:spPr>
        <p:txBody>
          <a:bodyPr wrap="square" rtlCol="0">
            <a:spAutoFit/>
          </a:bodyPr>
          <a:lstStyle/>
          <a:p>
            <a:pPr marL="285750" indent="-285750">
              <a:buFont typeface="Arial" panose="020B0604020202020204" pitchFamily="34" charset="0"/>
              <a:buChar char="•"/>
            </a:pPr>
            <a:r>
              <a:rPr lang="en-US" dirty="0">
                <a:latin typeface="Avenir Book" panose="02000503020000020003" pitchFamily="2" charset="0"/>
              </a:rPr>
              <a:t>PAT Margins have come under pressure to to increased interest &amp; depreciation costs over the last 2 years. </a:t>
            </a:r>
          </a:p>
          <a:p>
            <a:pPr marL="285750" indent="-285750">
              <a:buFont typeface="Arial" panose="020B0604020202020204" pitchFamily="34" charset="0"/>
              <a:buChar char="•"/>
            </a:pPr>
            <a:r>
              <a:rPr lang="en-US" dirty="0">
                <a:latin typeface="Avenir Book" panose="02000503020000020003" pitchFamily="2" charset="0"/>
              </a:rPr>
              <a:t>6 months PAT is also impacted by lower other income (14 </a:t>
            </a:r>
            <a:r>
              <a:rPr lang="en-US" dirty="0" err="1">
                <a:latin typeface="Avenir Book" panose="02000503020000020003" pitchFamily="2" charset="0"/>
              </a:rPr>
              <a:t>cr</a:t>
            </a:r>
            <a:r>
              <a:rPr lang="en-US" dirty="0">
                <a:latin typeface="Avenir Book" panose="02000503020000020003" pitchFamily="2" charset="0"/>
              </a:rPr>
              <a:t> in H120 against 52 </a:t>
            </a:r>
            <a:r>
              <a:rPr lang="en-US" dirty="0" err="1">
                <a:latin typeface="Avenir Book" panose="02000503020000020003" pitchFamily="2" charset="0"/>
              </a:rPr>
              <a:t>cr</a:t>
            </a:r>
            <a:r>
              <a:rPr lang="en-US" dirty="0">
                <a:latin typeface="Avenir Book" panose="02000503020000020003" pitchFamily="2" charset="0"/>
              </a:rPr>
              <a:t> in H119)</a:t>
            </a:r>
          </a:p>
          <a:p>
            <a:pPr marL="285750" indent="-285750">
              <a:buFont typeface="Arial" panose="020B0604020202020204" pitchFamily="34" charset="0"/>
              <a:buChar char="•"/>
            </a:pPr>
            <a:endParaRPr lang="en-US" dirty="0">
              <a:latin typeface="Avenir Book" panose="02000503020000020003" pitchFamily="2" charset="0"/>
            </a:endParaRPr>
          </a:p>
          <a:p>
            <a:endParaRPr lang="en-US" dirty="0"/>
          </a:p>
        </p:txBody>
      </p:sp>
      <p:sp>
        <p:nvSpPr>
          <p:cNvPr id="12" name="TextBox 11">
            <a:extLst>
              <a:ext uri="{FF2B5EF4-FFF2-40B4-BE49-F238E27FC236}">
                <a16:creationId xmlns:a16="http://schemas.microsoft.com/office/drawing/2014/main" id="{D317EF41-53CF-4846-A007-F40F8922F18F}"/>
              </a:ext>
            </a:extLst>
          </p:cNvPr>
          <p:cNvSpPr txBox="1"/>
          <p:nvPr/>
        </p:nvSpPr>
        <p:spPr>
          <a:xfrm>
            <a:off x="1587125" y="4659933"/>
            <a:ext cx="2474259" cy="276999"/>
          </a:xfrm>
          <a:prstGeom prst="rect">
            <a:avLst/>
          </a:prstGeom>
          <a:noFill/>
        </p:spPr>
        <p:txBody>
          <a:bodyPr wrap="square" rtlCol="0">
            <a:spAutoFit/>
          </a:bodyPr>
          <a:lstStyle/>
          <a:p>
            <a:r>
              <a:rPr lang="en-US" sz="1200" dirty="0"/>
              <a:t>*All Amounts in crores</a:t>
            </a:r>
          </a:p>
        </p:txBody>
      </p:sp>
    </p:spTree>
    <p:extLst>
      <p:ext uri="{BB962C8B-B14F-4D97-AF65-F5344CB8AC3E}">
        <p14:creationId xmlns:p14="http://schemas.microsoft.com/office/powerpoint/2010/main" val="1662283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14032-C6AB-CF45-AEC8-8311989E5446}"/>
              </a:ext>
            </a:extLst>
          </p:cNvPr>
          <p:cNvSpPr>
            <a:spLocks noGrp="1"/>
          </p:cNvSpPr>
          <p:nvPr>
            <p:ph type="title"/>
          </p:nvPr>
        </p:nvSpPr>
        <p:spPr>
          <a:xfrm>
            <a:off x="1371600" y="685800"/>
            <a:ext cx="10260106" cy="914400"/>
          </a:xfrm>
        </p:spPr>
        <p:txBody>
          <a:bodyPr>
            <a:normAutofit/>
          </a:bodyPr>
          <a:lstStyle/>
          <a:p>
            <a:pPr algn="just"/>
            <a:r>
              <a:rPr lang="en-US" dirty="0"/>
              <a:t>Brief Financials  - Balance Sheet</a:t>
            </a:r>
          </a:p>
        </p:txBody>
      </p:sp>
      <p:sp>
        <p:nvSpPr>
          <p:cNvPr id="6" name="Rectangle 1">
            <a:extLst>
              <a:ext uri="{FF2B5EF4-FFF2-40B4-BE49-F238E27FC236}">
                <a16:creationId xmlns:a16="http://schemas.microsoft.com/office/drawing/2014/main" id="{A6C6EBCA-EFAB-8B46-8AEC-B08AF4D6C008}"/>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6">
            <a:extLst>
              <a:ext uri="{FF2B5EF4-FFF2-40B4-BE49-F238E27FC236}">
                <a16:creationId xmlns:a16="http://schemas.microsoft.com/office/drawing/2014/main" id="{904F6757-9D31-9748-8314-6F3D0414076A}"/>
              </a:ext>
            </a:extLst>
          </p:cNvPr>
          <p:cNvSpPr/>
          <p:nvPr/>
        </p:nvSpPr>
        <p:spPr>
          <a:xfrm>
            <a:off x="1265537" y="5419165"/>
            <a:ext cx="8872034" cy="646331"/>
          </a:xfrm>
          <a:prstGeom prst="rect">
            <a:avLst/>
          </a:prstGeom>
        </p:spPr>
        <p:txBody>
          <a:bodyPr wrap="square">
            <a:spAutoFit/>
          </a:bodyPr>
          <a:lstStyle/>
          <a:p>
            <a:pPr marL="285750" indent="-285750" algn="just">
              <a:spcAft>
                <a:spcPts val="0"/>
              </a:spcAft>
              <a:buFont typeface="Arial" panose="020B0604020202020204" pitchFamily="34" charset="0"/>
              <a:buChar char="•"/>
            </a:pPr>
            <a:r>
              <a:rPr lang="en-IN" dirty="0">
                <a:latin typeface="Avenir Book" panose="02000503020000020003" pitchFamily="2" charset="0"/>
                <a:ea typeface="Times New Roman" panose="02020603050405020304" pitchFamily="18" charset="0"/>
              </a:rPr>
              <a:t>Increase in fixed assets broadly mirrors increase in borrowings</a:t>
            </a:r>
          </a:p>
          <a:p>
            <a:pPr marL="285750" indent="-285750" algn="just">
              <a:spcAft>
                <a:spcPts val="0"/>
              </a:spcAft>
              <a:buFont typeface="Arial" panose="020B0604020202020204" pitchFamily="34" charset="0"/>
              <a:buChar char="•"/>
            </a:pPr>
            <a:r>
              <a:rPr lang="en-IN" dirty="0">
                <a:latin typeface="Avenir Book" panose="02000503020000020003" pitchFamily="2" charset="0"/>
                <a:ea typeface="Times New Roman" panose="02020603050405020304" pitchFamily="18" charset="0"/>
              </a:rPr>
              <a:t>Increase in CWIP due to ongoing projects, which will move to fixed assets in FY20</a:t>
            </a:r>
          </a:p>
        </p:txBody>
      </p:sp>
      <p:graphicFrame>
        <p:nvGraphicFramePr>
          <p:cNvPr id="10" name="Content Placeholder 9">
            <a:extLst>
              <a:ext uri="{FF2B5EF4-FFF2-40B4-BE49-F238E27FC236}">
                <a16:creationId xmlns:a16="http://schemas.microsoft.com/office/drawing/2014/main" id="{F0574DA4-5E38-5142-9006-31BDDB039F8F}"/>
              </a:ext>
            </a:extLst>
          </p:cNvPr>
          <p:cNvGraphicFramePr>
            <a:graphicFrameLocks noGrp="1"/>
          </p:cNvGraphicFramePr>
          <p:nvPr>
            <p:ph idx="1"/>
            <p:extLst>
              <p:ext uri="{D42A27DB-BD31-4B8C-83A1-F6EECF244321}">
                <p14:modId xmlns:p14="http://schemas.microsoft.com/office/powerpoint/2010/main" val="258272689"/>
              </p:ext>
            </p:extLst>
          </p:nvPr>
        </p:nvGraphicFramePr>
        <p:xfrm>
          <a:off x="1477663" y="1627095"/>
          <a:ext cx="8659908" cy="3254185"/>
        </p:xfrm>
        <a:graphic>
          <a:graphicData uri="http://schemas.openxmlformats.org/drawingml/2006/table">
            <a:tbl>
              <a:tblPr firstRow="1" firstCol="1" bandRow="1">
                <a:tableStyleId>{5C22544A-7EE6-4342-B048-85BDC9FD1C3A}</a:tableStyleId>
              </a:tblPr>
              <a:tblGrid>
                <a:gridCol w="2927788">
                  <a:extLst>
                    <a:ext uri="{9D8B030D-6E8A-4147-A177-3AD203B41FA5}">
                      <a16:colId xmlns:a16="http://schemas.microsoft.com/office/drawing/2014/main" val="905786634"/>
                    </a:ext>
                  </a:extLst>
                </a:gridCol>
                <a:gridCol w="1146424">
                  <a:extLst>
                    <a:ext uri="{9D8B030D-6E8A-4147-A177-3AD203B41FA5}">
                      <a16:colId xmlns:a16="http://schemas.microsoft.com/office/drawing/2014/main" val="2992277178"/>
                    </a:ext>
                  </a:extLst>
                </a:gridCol>
                <a:gridCol w="1146424">
                  <a:extLst>
                    <a:ext uri="{9D8B030D-6E8A-4147-A177-3AD203B41FA5}">
                      <a16:colId xmlns:a16="http://schemas.microsoft.com/office/drawing/2014/main" val="850441869"/>
                    </a:ext>
                  </a:extLst>
                </a:gridCol>
                <a:gridCol w="1146424">
                  <a:extLst>
                    <a:ext uri="{9D8B030D-6E8A-4147-A177-3AD203B41FA5}">
                      <a16:colId xmlns:a16="http://schemas.microsoft.com/office/drawing/2014/main" val="250677986"/>
                    </a:ext>
                  </a:extLst>
                </a:gridCol>
                <a:gridCol w="1146424">
                  <a:extLst>
                    <a:ext uri="{9D8B030D-6E8A-4147-A177-3AD203B41FA5}">
                      <a16:colId xmlns:a16="http://schemas.microsoft.com/office/drawing/2014/main" val="3300325160"/>
                    </a:ext>
                  </a:extLst>
                </a:gridCol>
                <a:gridCol w="1146424">
                  <a:extLst>
                    <a:ext uri="{9D8B030D-6E8A-4147-A177-3AD203B41FA5}">
                      <a16:colId xmlns:a16="http://schemas.microsoft.com/office/drawing/2014/main" val="3322096438"/>
                    </a:ext>
                  </a:extLst>
                </a:gridCol>
              </a:tblGrid>
              <a:tr h="295835">
                <a:tc>
                  <a:txBody>
                    <a:bodyPr/>
                    <a:lstStyle/>
                    <a:p>
                      <a:endParaRPr lang="en-IN" sz="1600" b="0" i="0" dirty="0">
                        <a:effectLst/>
                        <a:latin typeface="Avenir Book" panose="02000503020000020003" pitchFamily="2"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Mar-15</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Mar-16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Mar-17</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Mar-18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Mar-19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55583063"/>
                  </a:ext>
                </a:extLst>
              </a:tr>
              <a:tr h="295835">
                <a:tc>
                  <a:txBody>
                    <a:bodyPr/>
                    <a:lstStyle/>
                    <a:p>
                      <a:pPr>
                        <a:spcAft>
                          <a:spcPts val="0"/>
                        </a:spcAft>
                      </a:pPr>
                      <a:r>
                        <a:rPr lang="en-IN" sz="1600" b="0" i="0" dirty="0">
                          <a:effectLst/>
                          <a:latin typeface="Avenir Book" panose="02000503020000020003" pitchFamily="2" charset="0"/>
                        </a:rPr>
                        <a:t>Share Capital </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922445413"/>
                  </a:ext>
                </a:extLst>
              </a:tr>
              <a:tr h="295835">
                <a:tc>
                  <a:txBody>
                    <a:bodyPr/>
                    <a:lstStyle/>
                    <a:p>
                      <a:pPr>
                        <a:spcAft>
                          <a:spcPts val="0"/>
                        </a:spcAft>
                      </a:pPr>
                      <a:r>
                        <a:rPr lang="en-IN" sz="1600" b="0" i="0">
                          <a:effectLst/>
                          <a:latin typeface="Avenir Book" panose="02000503020000020003" pitchFamily="2" charset="0"/>
                        </a:rPr>
                        <a:t>Reserves</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dirty="0">
                          <a:effectLst/>
                          <a:latin typeface="Avenir Book" panose="02000503020000020003" pitchFamily="2" charset="0"/>
                        </a:rPr>
                        <a:t>756</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840</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1,018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1,178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1,372</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278699610"/>
                  </a:ext>
                </a:extLst>
              </a:tr>
              <a:tr h="295835">
                <a:tc>
                  <a:txBody>
                    <a:bodyPr/>
                    <a:lstStyle/>
                    <a:p>
                      <a:pPr>
                        <a:spcAft>
                          <a:spcPts val="0"/>
                        </a:spcAft>
                      </a:pPr>
                      <a:r>
                        <a:rPr lang="en-IN" sz="1600" b="0" i="0">
                          <a:effectLst/>
                          <a:latin typeface="Avenir Book" panose="02000503020000020003" pitchFamily="2" charset="0"/>
                        </a:rPr>
                        <a:t>Borrowings</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dirty="0">
                          <a:effectLst/>
                          <a:latin typeface="Avenir Book" panose="02000503020000020003" pitchFamily="2" charset="0"/>
                        </a:rPr>
                        <a:t>756</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1,007</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1,407</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2,255</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2,790</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836504919"/>
                  </a:ext>
                </a:extLst>
              </a:tr>
              <a:tr h="295835">
                <a:tc>
                  <a:txBody>
                    <a:bodyPr/>
                    <a:lstStyle/>
                    <a:p>
                      <a:pPr>
                        <a:spcAft>
                          <a:spcPts val="0"/>
                        </a:spcAft>
                      </a:pPr>
                      <a:r>
                        <a:rPr lang="en-IN" sz="1600" b="0" i="0">
                          <a:effectLst/>
                          <a:latin typeface="Avenir Book" panose="02000503020000020003" pitchFamily="2" charset="0"/>
                        </a:rPr>
                        <a:t>Other Liabilities </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460</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302</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603</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736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994</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624726278"/>
                  </a:ext>
                </a:extLst>
              </a:tr>
              <a:tr h="295835">
                <a:tc>
                  <a:txBody>
                    <a:bodyPr/>
                    <a:lstStyle/>
                    <a:p>
                      <a:pPr>
                        <a:spcAft>
                          <a:spcPts val="0"/>
                        </a:spcAft>
                      </a:pPr>
                      <a:r>
                        <a:rPr lang="en-IN" sz="1600" b="0" i="0">
                          <a:effectLst/>
                          <a:latin typeface="Avenir Book" panose="02000503020000020003" pitchFamily="2" charset="0"/>
                        </a:rPr>
                        <a:t>Total Liabilities</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2,021</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2,199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3,078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4,219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5,205</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148409162"/>
                  </a:ext>
                </a:extLst>
              </a:tr>
              <a:tr h="295835">
                <a:tc>
                  <a:txBody>
                    <a:bodyPr/>
                    <a:lstStyle/>
                    <a:p>
                      <a:pPr>
                        <a:spcAft>
                          <a:spcPts val="0"/>
                        </a:spcAft>
                      </a:pPr>
                      <a:r>
                        <a:rPr lang="en-IN" sz="1600" b="0" i="0">
                          <a:effectLst/>
                          <a:latin typeface="Avenir Book" panose="02000503020000020003" pitchFamily="2" charset="0"/>
                        </a:rPr>
                        <a:t>Fixed Assets </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1,058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1,012</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dirty="0">
                          <a:effectLst/>
                          <a:latin typeface="Avenir Book" panose="02000503020000020003" pitchFamily="2" charset="0"/>
                        </a:rPr>
                        <a:t>1,271</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dirty="0">
                          <a:effectLst/>
                          <a:latin typeface="Avenir Book" panose="02000503020000020003" pitchFamily="2" charset="0"/>
                        </a:rPr>
                        <a:t>2,235</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2,382</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489320200"/>
                  </a:ext>
                </a:extLst>
              </a:tr>
              <a:tr h="295835">
                <a:tc>
                  <a:txBody>
                    <a:bodyPr/>
                    <a:lstStyle/>
                    <a:p>
                      <a:pPr>
                        <a:spcAft>
                          <a:spcPts val="0"/>
                        </a:spcAft>
                      </a:pPr>
                      <a:r>
                        <a:rPr lang="en-IN" sz="1600" b="0" i="0">
                          <a:effectLst/>
                          <a:latin typeface="Avenir Book" panose="02000503020000020003" pitchFamily="2" charset="0"/>
                        </a:rPr>
                        <a:t>CWIP</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44</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113</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32</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634</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2564038384"/>
                  </a:ext>
                </a:extLst>
              </a:tr>
              <a:tr h="295835">
                <a:tc>
                  <a:txBody>
                    <a:bodyPr/>
                    <a:lstStyle/>
                    <a:p>
                      <a:pPr>
                        <a:spcAft>
                          <a:spcPts val="0"/>
                        </a:spcAft>
                      </a:pPr>
                      <a:r>
                        <a:rPr lang="en-IN" sz="1600" b="0" i="0">
                          <a:effectLst/>
                          <a:latin typeface="Avenir Book" panose="02000503020000020003" pitchFamily="2" charset="0"/>
                        </a:rPr>
                        <a:t>Investments</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0</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0</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126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123</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447499120"/>
                  </a:ext>
                </a:extLst>
              </a:tr>
              <a:tr h="295835">
                <a:tc>
                  <a:txBody>
                    <a:bodyPr/>
                    <a:lstStyle/>
                    <a:p>
                      <a:pPr>
                        <a:spcAft>
                          <a:spcPts val="0"/>
                        </a:spcAft>
                      </a:pPr>
                      <a:r>
                        <a:rPr lang="en-IN" sz="1600" b="0" i="0">
                          <a:effectLst/>
                          <a:latin typeface="Avenir Book" panose="02000503020000020003" pitchFamily="2" charset="0"/>
                        </a:rPr>
                        <a:t>Other Assets </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916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1,096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1,693</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dirty="0">
                          <a:effectLst/>
                          <a:latin typeface="Avenir Book" panose="02000503020000020003" pitchFamily="2" charset="0"/>
                        </a:rPr>
                        <a:t>1,826</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2,066</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3423985148"/>
                  </a:ext>
                </a:extLst>
              </a:tr>
              <a:tr h="295835">
                <a:tc>
                  <a:txBody>
                    <a:bodyPr/>
                    <a:lstStyle/>
                    <a:p>
                      <a:pPr>
                        <a:spcAft>
                          <a:spcPts val="0"/>
                        </a:spcAft>
                      </a:pPr>
                      <a:r>
                        <a:rPr lang="en-IN" sz="1600" b="0" i="0">
                          <a:effectLst/>
                          <a:latin typeface="Avenir Book" panose="02000503020000020003" pitchFamily="2" charset="0"/>
                        </a:rPr>
                        <a:t>Total Assets</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2,021</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2,199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3,078</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a:effectLst/>
                          <a:latin typeface="Avenir Book" panose="02000503020000020003" pitchFamily="2" charset="0"/>
                        </a:rPr>
                        <a:t>4,219</a:t>
                      </a:r>
                      <a:endParaRPr lang="en-IN" sz="1600" b="0" i="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tc>
                  <a:txBody>
                    <a:bodyPr/>
                    <a:lstStyle/>
                    <a:p>
                      <a:pPr algn="r">
                        <a:spcAft>
                          <a:spcPts val="0"/>
                        </a:spcAft>
                      </a:pPr>
                      <a:r>
                        <a:rPr lang="en-IN" sz="1600" b="0" i="0" dirty="0">
                          <a:effectLst/>
                          <a:latin typeface="Avenir Book" panose="02000503020000020003" pitchFamily="2" charset="0"/>
                        </a:rPr>
                        <a:t>5,205</a:t>
                      </a:r>
                      <a:endParaRPr lang="en-IN" sz="1600" b="0" i="0" dirty="0">
                        <a:effectLst/>
                        <a:latin typeface="Avenir Book" panose="02000503020000020003" pitchFamily="2" charset="0"/>
                        <a:ea typeface="Times New Roman" panose="02020603050405020304" pitchFamily="18" charset="0"/>
                        <a:cs typeface="Times New Roman" panose="02020603050405020304" pitchFamily="18" charset="0"/>
                      </a:endParaRPr>
                    </a:p>
                  </a:txBody>
                  <a:tcPr marL="68580" marR="68580" marT="0" marB="0" anchor="b"/>
                </a:tc>
                <a:extLst>
                  <a:ext uri="{0D108BD9-81ED-4DB2-BD59-A6C34878D82A}">
                    <a16:rowId xmlns:a16="http://schemas.microsoft.com/office/drawing/2014/main" val="888338954"/>
                  </a:ext>
                </a:extLst>
              </a:tr>
            </a:tbl>
          </a:graphicData>
        </a:graphic>
      </p:graphicFrame>
    </p:spTree>
    <p:extLst>
      <p:ext uri="{BB962C8B-B14F-4D97-AF65-F5344CB8AC3E}">
        <p14:creationId xmlns:p14="http://schemas.microsoft.com/office/powerpoint/2010/main" val="2304791021"/>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7984</TotalTime>
  <Words>1292</Words>
  <Application>Microsoft Macintosh PowerPoint</Application>
  <PresentationFormat>Widescreen</PresentationFormat>
  <Paragraphs>313</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Book</vt:lpstr>
      <vt:lpstr>Franklin Gothic Book</vt:lpstr>
      <vt:lpstr>Times New Roman</vt:lpstr>
      <vt:lpstr>Crop</vt:lpstr>
      <vt:lpstr>Himatsingka seide  </vt:lpstr>
      <vt:lpstr>About The Company</vt:lpstr>
      <vt:lpstr>Brands Owned/ Licensed </vt:lpstr>
      <vt:lpstr>Textile Value Chain &amp; Strategy Benefits</vt:lpstr>
      <vt:lpstr>Strategy Benefits….</vt:lpstr>
      <vt:lpstr>Strategy Benefits….</vt:lpstr>
      <vt:lpstr>Scaling up…</vt:lpstr>
      <vt:lpstr>Brief Financials - P&amp;L Ac</vt:lpstr>
      <vt:lpstr>Brief Financials  - Balance Sheet</vt:lpstr>
      <vt:lpstr>Brief Financials  - Key Ratios</vt:lpstr>
      <vt:lpstr>Investment Rationale</vt:lpstr>
      <vt:lpstr>Valuation rationale</vt:lpstr>
      <vt:lpstr>Valuations</vt:lpstr>
      <vt:lpstr>Risks</vt:lpstr>
      <vt:lpstr>Summarizing</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Himatsingka seide  </dc:title>
  <dc:creator>Uday Shanbhag</dc:creator>
  <cp:lastModifiedBy>Uday Shanbhag</cp:lastModifiedBy>
  <cp:revision>34</cp:revision>
  <dcterms:created xsi:type="dcterms:W3CDTF">2019-11-15T13:25:56Z</dcterms:created>
  <dcterms:modified xsi:type="dcterms:W3CDTF">2019-11-28T06:24:26Z</dcterms:modified>
</cp:coreProperties>
</file>