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4" r:id="rId6"/>
    <p:sldId id="265" r:id="rId7"/>
    <p:sldId id="258" r:id="rId8"/>
    <p:sldId id="263" r:id="rId9"/>
    <p:sldId id="26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6388-4843-C764-547B-B4AD7A5C5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9CBF0-B148-828C-3BFB-602FDD9BE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AD71-60D9-6583-8ED6-18912D96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6869-9D78-FA16-5668-876D081F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5FEF-710D-4267-4024-11B7337A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D9A9-F6B8-E088-645C-1BCE5EE5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4D375-FDE5-C0AC-50B4-8F94CE386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2C3AF-B274-9447-8C50-3AFBC834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34F86-DA3E-800E-A00F-0BA79DF3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018A3-431C-2628-5EBE-420710A6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2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86A8F-A9BF-3CD9-4800-986FC8589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2C727-FA63-74EA-B682-A15D67FF6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5E855-221B-3FA3-E6A9-80A8F8CF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B0F9B-236D-5B88-A769-EA11B393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15238-84B5-8E85-290F-DFE37812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5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7DC0-AAA7-5C62-8BE1-B611703A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694D5-4D27-45BD-CDB2-80CDD383D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FFA2D-F77B-FFB0-BF7F-506B979A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E9A15-D140-59E9-2F72-6098478E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893B-55C8-C4D3-CED9-57B5DA8F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268E-C121-2B9D-B965-676D7B25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0EDEF-6575-66ED-72D1-F48F5626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331B8-2310-B3E5-D110-CE182F88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AD01-04A5-CA17-8123-6D0B796A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AEC13-1C71-1F54-BADA-F001B733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8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6644-41E1-A20A-ED6E-7656C2D5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FA4D-CABD-1E5D-2C63-718A1BB3D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3C798-351A-8A63-704E-B0588479A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9E686-DF3E-ED9D-2B29-F629C6DB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377B9-0804-2CA9-F40B-51CC143F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2AD2E-91D7-2C7D-75EC-AF23C2A0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4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AF8A-51CF-2F52-B84F-A78543D1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50E1A-AFDF-69D7-DA1C-AA12DCC4B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C196-213A-080F-9FD2-96AFD8FB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0BD74-DA41-CA9A-407D-18A1BDE56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1238E-6D57-FF87-D848-97260CDDB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0769E-0B76-0A23-54F4-6AD963FB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DB265-EF49-1836-6582-63F965D3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E0B2F-CB89-A0EF-2BE8-FFB0CDA8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9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EB7-509C-503E-030F-D00C450D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4A849-F4D9-6ED7-3591-1D1B2424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EC2E9-BB26-C56B-47F1-39497512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72F28-1C41-5EB8-0765-0417EEF5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8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88FD54-341F-F1A1-502B-C9708771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89F79-8783-D0D0-3133-37E41B5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F19CF-9DBF-7777-84FF-E941C5A3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3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F297-6197-F9EE-C444-605BF4DA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8499-7B7B-3B8D-0D38-31B9EFB0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036D3-7D0F-5452-A440-7A735B9E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755AD-B91A-AFEF-EF0B-35FA533B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ADEA-9C78-F55C-D1CF-7E9811EB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DE306-62F4-5B42-A5F0-AEAC71E1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6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B4D3-3C60-6A62-44BD-5465C167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7D616-3E50-48BF-71CA-045927887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28E9B-8559-2DFD-A8A5-10BE8D83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70F52-F15F-10BF-4563-0D6B8FAA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4753-BD06-EBF3-9B11-E6F93599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1B43A-111F-F47E-196C-22FCEB01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A17A6-A8B5-3350-119C-C158F659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00B4B-880D-4587-55A2-01361023F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0B94D-AE3D-34DD-8339-40645C55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8FF9-9408-4876-8F80-E3DA5931AD1D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9B135-9AF7-123C-3BA2-81242FB11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9CD43-0E93-2F00-CADE-375C0D321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AE4E-F7FF-4125-9C6A-3E14AE31C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0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7407-7446-94B3-849F-84C4AF634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MK Exim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A3372-F0DD-494E-2945-EA9BA2ABB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5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70D2-D582-7C15-19ED-43DC0629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Sells to </a:t>
            </a:r>
            <a:r>
              <a:rPr lang="en-IN" dirty="0" err="1"/>
              <a:t>Nykaa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958523-8F8E-F58B-7882-0E4D5544D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4188" y="-1"/>
            <a:ext cx="5856558" cy="6790619"/>
          </a:xfrm>
        </p:spPr>
      </p:pic>
    </p:spTree>
    <p:extLst>
      <p:ext uri="{BB962C8B-B14F-4D97-AF65-F5344CB8AC3E}">
        <p14:creationId xmlns:p14="http://schemas.microsoft.com/office/powerpoint/2010/main" val="392761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83D5-8895-599F-66C2-885E3BB1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52FED-2A99-16F3-0056-058AD33A0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spc="-1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Textile and Fabric (approx. 30% of revenue in FY22)</a:t>
            </a:r>
          </a:p>
          <a:p>
            <a:r>
              <a:rPr lang="en-GB" b="0" spc="-1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Cosmetics Distribution- haircare focused (approx. 70% of revenue in FY22)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7EA44-4BE5-49EC-9DBC-7F96C9C5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92" y="2841068"/>
            <a:ext cx="8427045" cy="39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FB0F-05DE-A704-6096-5782CB6D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7F1F3-3274-3893-A997-43E2E4D6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56B1E-956B-A8A7-5153-76ACE3C82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ED5A-6F5C-F4A4-67E0-D15D73F2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Incremental Business Direction</a:t>
            </a:r>
            <a:endParaRPr lang="en-GB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CFA61C-F625-79EE-5842-1DD1130B7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945907"/>
              </p:ext>
            </p:extLst>
          </p:nvPr>
        </p:nvGraphicFramePr>
        <p:xfrm>
          <a:off x="248575" y="1420427"/>
          <a:ext cx="11540971" cy="4998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710">
                  <a:extLst>
                    <a:ext uri="{9D8B030D-6E8A-4147-A177-3AD203B41FA5}">
                      <a16:colId xmlns:a16="http://schemas.microsoft.com/office/drawing/2014/main" val="4207162260"/>
                    </a:ext>
                  </a:extLst>
                </a:gridCol>
                <a:gridCol w="3297421">
                  <a:extLst>
                    <a:ext uri="{9D8B030D-6E8A-4147-A177-3AD203B41FA5}">
                      <a16:colId xmlns:a16="http://schemas.microsoft.com/office/drawing/2014/main" val="3836876049"/>
                    </a:ext>
                  </a:extLst>
                </a:gridCol>
                <a:gridCol w="1648710">
                  <a:extLst>
                    <a:ext uri="{9D8B030D-6E8A-4147-A177-3AD203B41FA5}">
                      <a16:colId xmlns:a16="http://schemas.microsoft.com/office/drawing/2014/main" val="1325891253"/>
                    </a:ext>
                  </a:extLst>
                </a:gridCol>
                <a:gridCol w="1648710">
                  <a:extLst>
                    <a:ext uri="{9D8B030D-6E8A-4147-A177-3AD203B41FA5}">
                      <a16:colId xmlns:a16="http://schemas.microsoft.com/office/drawing/2014/main" val="1030170717"/>
                    </a:ext>
                  </a:extLst>
                </a:gridCol>
                <a:gridCol w="1648710">
                  <a:extLst>
                    <a:ext uri="{9D8B030D-6E8A-4147-A177-3AD203B41FA5}">
                      <a16:colId xmlns:a16="http://schemas.microsoft.com/office/drawing/2014/main" val="3906978144"/>
                    </a:ext>
                  </a:extLst>
                </a:gridCol>
                <a:gridCol w="1648710">
                  <a:extLst>
                    <a:ext uri="{9D8B030D-6E8A-4147-A177-3AD203B41FA5}">
                      <a16:colId xmlns:a16="http://schemas.microsoft.com/office/drawing/2014/main" val="1101162990"/>
                    </a:ext>
                  </a:extLst>
                </a:gridCol>
              </a:tblGrid>
              <a:tr h="714018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19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20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21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22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6059251"/>
                  </a:ext>
                </a:extLst>
              </a:tr>
              <a:tr h="714018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Sales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24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49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55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73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4190940"/>
                  </a:ext>
                </a:extLst>
              </a:tr>
              <a:tr h="714018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Of which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Cosmetics Distrib.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0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20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34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52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27632996"/>
                  </a:ext>
                </a:extLst>
              </a:tr>
              <a:tr h="714018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Textiles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24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29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21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u="none" strike="noStrike">
                          <a:effectLst/>
                        </a:rPr>
                        <a:t>21</a:t>
                      </a:r>
                      <a:endParaRPr lang="en-GB" sz="2500" b="0" i="0" u="none" strike="noStrike">
                        <a:solidFill>
                          <a:srgbClr val="2222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3844698"/>
                  </a:ext>
                </a:extLst>
              </a:tr>
              <a:tr h="714018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Delta Sales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25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6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18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1498380"/>
                  </a:ext>
                </a:extLst>
              </a:tr>
              <a:tr h="714018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</a:rPr>
                        <a:t>Delta Cosmetics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20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14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18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9042659"/>
                  </a:ext>
                </a:extLst>
              </a:tr>
              <a:tr h="714018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% of delta sales from cosmetics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80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>
                          <a:effectLst/>
                        </a:rPr>
                        <a:t>233.3333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>
                          <a:effectLst/>
                        </a:rPr>
                        <a:t>100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153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6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3B79-55E3-AF6F-37D9-27D6A7B7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E0C271-B000-C717-3EBB-BCB4C8653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5101"/>
            <a:ext cx="12222818" cy="6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1BF9-DF9A-E8EF-5007-7196B5F9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E8139-0FB1-9989-35CC-8ECA75593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37" y="1690688"/>
            <a:ext cx="9362805" cy="29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5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EAB8-E9E4-A44F-F411-B9F03FF9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9CA440-9525-2F8B-C984-12A2A467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142" y="604959"/>
            <a:ext cx="11463254" cy="1206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B08DE-BB5C-A3C2-8D4A-D8800AF2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89" y="2125936"/>
            <a:ext cx="9977995" cy="30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2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987D-BF90-CAD9-B5C3-0D991F7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AC8EC-AE7D-0713-00DA-CBF10F1B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D86CE-F514-164B-6EC4-8238D92F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6" y="156690"/>
            <a:ext cx="7653779" cy="293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869B6C-1B77-501A-3D59-8939E14A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53" y="4327049"/>
            <a:ext cx="7173559" cy="18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1430-9AE5-AC1B-B08B-3CFD0272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MK Exim does marketing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A62E7-5946-F496-5692-457699458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879" y="1275881"/>
            <a:ext cx="5788241" cy="5406600"/>
          </a:xfrm>
        </p:spPr>
      </p:pic>
    </p:spTree>
    <p:extLst>
      <p:ext uri="{BB962C8B-B14F-4D97-AF65-F5344CB8AC3E}">
        <p14:creationId xmlns:p14="http://schemas.microsoft.com/office/powerpoint/2010/main" val="61598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MK Exim</vt:lpstr>
      <vt:lpstr>PowerPoint Presentation</vt:lpstr>
      <vt:lpstr>PowerPoint Presentation</vt:lpstr>
      <vt:lpstr>Incremental Business Direction</vt:lpstr>
      <vt:lpstr>PowerPoint Presentation</vt:lpstr>
      <vt:lpstr>PowerPoint Presentation</vt:lpstr>
      <vt:lpstr>PowerPoint Presentation</vt:lpstr>
      <vt:lpstr>PowerPoint Presentation</vt:lpstr>
      <vt:lpstr>MK Exim does marketing</vt:lpstr>
      <vt:lpstr>Sells to Nykaa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 Exim</dc:title>
  <dc:creator>malhar.manek@gmail.com</dc:creator>
  <cp:lastModifiedBy>malhar.manek@gmail.com</cp:lastModifiedBy>
  <cp:revision>23</cp:revision>
  <dcterms:created xsi:type="dcterms:W3CDTF">2022-07-05T01:51:36Z</dcterms:created>
  <dcterms:modified xsi:type="dcterms:W3CDTF">2022-07-19T12:32:00Z</dcterms:modified>
</cp:coreProperties>
</file>