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6DB4-752F-F30E-9CCE-48CE6BA5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CD0D9-47CC-ADC4-D4DC-166B6474A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FDA73-AC38-2BA5-A743-B52C4BF4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4576-B6ED-18CD-6858-593B6644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68E7C-6675-6535-7480-E9A8A007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3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829B-FAE9-EC21-58EB-A9CDB737C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4E8A7-B52A-FE9D-D5B4-A3F80C43A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610D6-39CE-5F4D-D91B-557B269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AF0AD-C417-547D-BB1A-CAC78ED3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B027A-1934-5D64-C2F3-5A6C41DA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2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EE3AC-7AD7-0AAF-A488-8965AF9B6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28F39-9A9D-4BC7-C6E6-100442B7B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926DC-0238-A99B-C0E2-570BF6EF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EA82-37D4-0531-9FE4-D030E931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93740-8EDD-55FC-28CC-4A2475A7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4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C5FC-CED5-C38A-C2F0-8E980856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CECE1-4173-E479-B83A-6A8E15D15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51493-5879-58DA-CFF4-6DEB20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2BE8-959B-6FE8-A14F-8D4DC8A5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3EB4D-2AC2-8882-0E54-D3B0E1A1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29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CFF3D-1C26-0492-6A5B-1D397725E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3365C-8D22-694C-7198-BE98C3B8A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786C8-66AB-8854-0480-ADB755E8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F237D-0FB6-AC0E-A976-A4BCBD5C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C2D8D-B22F-8BEE-FAC0-8A0C53BD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9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0F5D-9910-64DF-00D7-897B1FD0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D514-A884-AB3E-CAE4-63DD8A853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8A803-B699-FD6D-65D8-EF76A23DB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B608C-A585-09E0-5112-59E8BD36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3A685-D524-031D-C4F3-4DFCDED7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204C7-3AE8-2D6C-9B34-9FB153D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6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EC0DC-0406-E3AE-07D5-791646FB0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A2E9D-B923-D1D6-0306-E9231AAE3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44028-2847-D364-F8C8-DB9CA101E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F2ECA-7610-DDD0-C4CD-F75B80B2F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8035F-7D51-48E5-2454-5ED9DA55B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85C59-E03F-3EA7-DC09-9A274B25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C8985-2B19-597A-57F2-BD971156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BCAB8-DED5-918F-7060-F68446DA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0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18CC-83B3-82C2-5D3D-4E204563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9535D-0366-AC3C-CB6E-D3F1B377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1D28C4-EFCF-015C-2646-A6FD28DB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DCA62-C753-E4D1-1793-0F9CFF93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7AE96-5E6E-8E2C-23EC-224AD853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F9C7C-9F7D-D819-1A3F-6925CC83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8B103-D494-E5C0-200B-17D3FB1F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9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7EAEE-7C3F-6E47-395A-71ECC697F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20042-8BF5-B453-93C4-CCB9EC7C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07D66-4529-ECF7-FA03-0C7F3B80D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A800C-B274-D7A5-3DB4-C2C36F14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2AF95-A6ED-22F8-F830-5927A3D6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B6250-C511-F8B7-C43E-450580B5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3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FE61-58A9-26F8-6A8E-B76DE64E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DCC0F-357A-27F2-D9B8-6A6C53019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05E4A-C572-75D6-BAAD-23A350554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8B6-FB7A-322E-6309-3D4BD15D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44DBC-5051-E911-5FF7-778CD530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7E0CB-7F91-9803-EF51-531CBD45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2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D8D273-4B36-2302-CFD0-A3C47C42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86823-6CAC-92DF-AA4F-F4488D91B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B286C-4BF6-C618-EED4-5319DFEE2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F942-0DD3-4394-8ED6-B5D430346DAB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ABE82-42DB-EE66-DF08-2950737A9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E7A1E-3D37-4F05-EF9D-6645E7D00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3142-611B-40BF-93C2-44A85E802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8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colossus.com/research/crowdstrike..pdf?utm_source=Reading+List&amp;utm_campaign=7a65781e8c-EMAIL_CAMPAIGN_9_13_2020_12_27_COPY_01&amp;utm_medium=email&amp;utm_term=0_325454c9ab-7a65781e8c-513924599" TargetMode="External"/><Relationship Id="rId2" Type="http://schemas.openxmlformats.org/officeDocument/2006/relationships/hyperlink" Target="https://www.joincolossus.com/episodes/79440285/desai-crowdstrike-the-security-cloud?tab=transcri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0138-8D30-FB4F-62D2-2162F02F6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/>
              <a:t>Crowdstrike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C5856-965E-DEB2-EC4B-737B0E38A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8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69B7-CE4C-8B45-DEB4-62DB2E30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192030-25B7-6150-419D-C916232BB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4442" y="2229490"/>
            <a:ext cx="5723116" cy="3543607"/>
          </a:xfrm>
        </p:spPr>
      </p:pic>
    </p:spTree>
    <p:extLst>
      <p:ext uri="{BB962C8B-B14F-4D97-AF65-F5344CB8AC3E}">
        <p14:creationId xmlns:p14="http://schemas.microsoft.com/office/powerpoint/2010/main" val="272768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5DFC-8ECA-890D-7CD9-84E56BBF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0BCD98-69FB-7E92-C3D3-E49774001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7588" y="1825625"/>
            <a:ext cx="6456823" cy="4351338"/>
          </a:xfrm>
        </p:spPr>
      </p:pic>
    </p:spTree>
    <p:extLst>
      <p:ext uri="{BB962C8B-B14F-4D97-AF65-F5344CB8AC3E}">
        <p14:creationId xmlns:p14="http://schemas.microsoft.com/office/powerpoint/2010/main" val="427445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593F-5959-E72A-054C-A2CB6C1CB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FC858-58EE-62FF-4889-FF45BDA0F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they're spending about 90 cents to acquire a dollar of ARR at 30% incremental margins, which at 2% churn spits out a 40% incremental ROIC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15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8775-68E2-FCAC-B348-F06DA4A2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4B53F-7E8E-8393-E218-21CFC317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https://www.joincolossus.com/episodes/79440285/desai-crowdstrike-the-security-cloud?tab=transcript</a:t>
            </a:r>
            <a:endParaRPr lang="en-GB" dirty="0"/>
          </a:p>
          <a:p>
            <a:r>
              <a:rPr lang="en-GB" dirty="0">
                <a:hlinkClick r:id="rId3"/>
              </a:rPr>
              <a:t>https://joincolossus.com/research/</a:t>
            </a:r>
            <a:r>
              <a:rPr lang="en-GB" dirty="0" err="1">
                <a:hlinkClick r:id="rId3"/>
              </a:rPr>
              <a:t>crowdstrike</a:t>
            </a:r>
            <a:r>
              <a:rPr lang="en-GB" dirty="0">
                <a:hlinkClick r:id="rId3"/>
              </a:rPr>
              <a:t>..</a:t>
            </a:r>
            <a:r>
              <a:rPr lang="en-GB" dirty="0" err="1">
                <a:hlinkClick r:id="rId3"/>
              </a:rPr>
              <a:t>pdf?utm_source</a:t>
            </a:r>
            <a:r>
              <a:rPr lang="en-GB" dirty="0">
                <a:hlinkClick r:id="rId3"/>
              </a:rPr>
              <a:t>=</a:t>
            </a:r>
            <a:r>
              <a:rPr lang="en-GB" dirty="0" err="1">
                <a:hlinkClick r:id="rId3"/>
              </a:rPr>
              <a:t>Reading+List&amp;utm_campaign</a:t>
            </a:r>
            <a:r>
              <a:rPr lang="en-GB" dirty="0">
                <a:hlinkClick r:id="rId3"/>
              </a:rPr>
              <a:t>=7a65781e8c-EMAIL_CAMPAIGN_9_13_2020_12_27_COPY_01&amp;utm_medium=</a:t>
            </a:r>
            <a:r>
              <a:rPr lang="en-GB" dirty="0" err="1">
                <a:hlinkClick r:id="rId3"/>
              </a:rPr>
              <a:t>email&amp;utm_term</a:t>
            </a:r>
            <a:r>
              <a:rPr lang="en-GB" dirty="0">
                <a:hlinkClick r:id="rId3"/>
              </a:rPr>
              <a:t>=0_325454c9ab-7a65781e8c-513924599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02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92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 Theme</vt:lpstr>
      <vt:lpstr>Crowdstrike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Crowdstrike</dc:title>
  <dc:creator>malhar.manek@gmail.com</dc:creator>
  <cp:lastModifiedBy>malhar.manek@gmail.com</cp:lastModifiedBy>
  <cp:revision>7</cp:revision>
  <dcterms:created xsi:type="dcterms:W3CDTF">2022-11-28T13:14:06Z</dcterms:created>
  <dcterms:modified xsi:type="dcterms:W3CDTF">2022-11-29T03:03:39Z</dcterms:modified>
</cp:coreProperties>
</file>