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Ex1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charts/chartEx2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5" r:id="rId3"/>
    <p:sldId id="258" r:id="rId4"/>
    <p:sldId id="263" r:id="rId5"/>
    <p:sldId id="259" r:id="rId6"/>
    <p:sldId id="270" r:id="rId7"/>
    <p:sldId id="262" r:id="rId8"/>
    <p:sldId id="269" r:id="rId9"/>
    <p:sldId id="266" r:id="rId10"/>
    <p:sldId id="267" r:id="rId11"/>
    <p:sldId id="271" r:id="rId12"/>
    <p:sldId id="264" r:id="rId13"/>
    <p:sldId id="272" r:id="rId14"/>
    <p:sldId id="273" r:id="rId15"/>
    <p:sldId id="274" r:id="rId16"/>
    <p:sldId id="26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5" autoAdjust="0"/>
    <p:restoredTop sz="92883" autoAdjust="0"/>
  </p:normalViewPr>
  <p:slideViewPr>
    <p:cSldViewPr snapToGrid="0">
      <p:cViewPr varScale="1">
        <p:scale>
          <a:sx n="69" d="100"/>
          <a:sy n="69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even\Desktop\RBI%20Monthly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even\Desktop\RBI%20Monthly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even\Desktop\RBI%20Monthly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even\Desktop\RBI%20Monthly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even\Desktop\RBI%20Monthly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even\Desktop\RBI%20Monthly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even\Desktop\RBI%20Monthly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C:\Users\deeven\Desktop\PW\VP%20Goa%202018\Charts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file:///C:\Users\deeven\Desktop\PW\VP%20Goa%202018\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pPr>
            <a:r>
              <a:rPr lang="en-US"/>
              <a:t>Volume in Million Txns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Data_DeMon!$H$3</c:f>
              <c:strCache>
                <c:ptCount val="1"/>
                <c:pt idx="0">
                  <c:v>PPI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Data_DeMon!$G$4:$G$32</c:f>
              <c:numCache>
                <c:formatCode>mmm-yy</c:formatCode>
                <c:ptCount val="29"/>
                <c:pt idx="0">
                  <c:v>42675</c:v>
                </c:pt>
                <c:pt idx="1">
                  <c:v>42705</c:v>
                </c:pt>
                <c:pt idx="2">
                  <c:v>42736</c:v>
                </c:pt>
                <c:pt idx="3">
                  <c:v>42767</c:v>
                </c:pt>
                <c:pt idx="4">
                  <c:v>42795</c:v>
                </c:pt>
                <c:pt idx="5">
                  <c:v>42826</c:v>
                </c:pt>
                <c:pt idx="6">
                  <c:v>42856</c:v>
                </c:pt>
                <c:pt idx="7">
                  <c:v>42887</c:v>
                </c:pt>
                <c:pt idx="8">
                  <c:v>42917</c:v>
                </c:pt>
                <c:pt idx="9">
                  <c:v>42948</c:v>
                </c:pt>
                <c:pt idx="10">
                  <c:v>42979</c:v>
                </c:pt>
                <c:pt idx="11">
                  <c:v>43009</c:v>
                </c:pt>
                <c:pt idx="12">
                  <c:v>43040</c:v>
                </c:pt>
                <c:pt idx="13">
                  <c:v>43070</c:v>
                </c:pt>
                <c:pt idx="14">
                  <c:v>43101</c:v>
                </c:pt>
                <c:pt idx="15">
                  <c:v>43132</c:v>
                </c:pt>
              </c:numCache>
            </c:numRef>
          </c:xVal>
          <c:yVal>
            <c:numRef>
              <c:f>Data_DeMon!$H$4:$H$32</c:f>
              <c:numCache>
                <c:formatCode>_(* #,##0.00_);_(* \(#,##0.00\);_(* "-"??_);_(@_)</c:formatCode>
                <c:ptCount val="29"/>
                <c:pt idx="0">
                  <c:v>59.013756000000008</c:v>
                </c:pt>
                <c:pt idx="1">
                  <c:v>87.759625</c:v>
                </c:pt>
                <c:pt idx="2">
                  <c:v>87.275565999999984</c:v>
                </c:pt>
                <c:pt idx="3">
                  <c:v>78.361187000000001</c:v>
                </c:pt>
                <c:pt idx="4">
                  <c:v>89.989531999999997</c:v>
                </c:pt>
                <c:pt idx="5">
                  <c:v>89.209704000000016</c:v>
                </c:pt>
                <c:pt idx="6">
                  <c:v>91.265034</c:v>
                </c:pt>
                <c:pt idx="7">
                  <c:v>84.698421999999994</c:v>
                </c:pt>
                <c:pt idx="8">
                  <c:v>88.727333999999985</c:v>
                </c:pt>
                <c:pt idx="9">
                  <c:v>89.700949000000008</c:v>
                </c:pt>
                <c:pt idx="10">
                  <c:v>87.465178000000023</c:v>
                </c:pt>
                <c:pt idx="11">
                  <c:v>96.246024000000006</c:v>
                </c:pt>
                <c:pt idx="12">
                  <c:v>92.829864000000001</c:v>
                </c:pt>
                <c:pt idx="13">
                  <c:v>99.063879</c:v>
                </c:pt>
                <c:pt idx="14">
                  <c:v>113.62850899999998</c:v>
                </c:pt>
                <c:pt idx="15">
                  <c:v>113.1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181-4522-9FDD-B83F1225D928}"/>
            </c:ext>
          </c:extLst>
        </c:ser>
        <c:ser>
          <c:idx val="1"/>
          <c:order val="1"/>
          <c:tx>
            <c:strRef>
              <c:f>Data_DeMon!$I$3</c:f>
              <c:strCache>
                <c:ptCount val="1"/>
                <c:pt idx="0">
                  <c:v>UPI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Data_DeMon!$G$4:$G$32</c:f>
              <c:numCache>
                <c:formatCode>mmm-yy</c:formatCode>
                <c:ptCount val="29"/>
                <c:pt idx="0">
                  <c:v>42675</c:v>
                </c:pt>
                <c:pt idx="1">
                  <c:v>42705</c:v>
                </c:pt>
                <c:pt idx="2">
                  <c:v>42736</c:v>
                </c:pt>
                <c:pt idx="3">
                  <c:v>42767</c:v>
                </c:pt>
                <c:pt idx="4">
                  <c:v>42795</c:v>
                </c:pt>
                <c:pt idx="5">
                  <c:v>42826</c:v>
                </c:pt>
                <c:pt idx="6">
                  <c:v>42856</c:v>
                </c:pt>
                <c:pt idx="7">
                  <c:v>42887</c:v>
                </c:pt>
                <c:pt idx="8">
                  <c:v>42917</c:v>
                </c:pt>
                <c:pt idx="9">
                  <c:v>42948</c:v>
                </c:pt>
                <c:pt idx="10">
                  <c:v>42979</c:v>
                </c:pt>
                <c:pt idx="11">
                  <c:v>43009</c:v>
                </c:pt>
                <c:pt idx="12">
                  <c:v>43040</c:v>
                </c:pt>
                <c:pt idx="13">
                  <c:v>43070</c:v>
                </c:pt>
                <c:pt idx="14">
                  <c:v>43101</c:v>
                </c:pt>
                <c:pt idx="15">
                  <c:v>43132</c:v>
                </c:pt>
              </c:numCache>
            </c:numRef>
          </c:xVal>
          <c:yVal>
            <c:numRef>
              <c:f>Data_DeMon!$I$4:$I$32</c:f>
              <c:numCache>
                <c:formatCode>_(* #,##0.00_);_(* \(#,##0.00\);_(* "-"??_);_(@_)</c:formatCode>
                <c:ptCount val="29"/>
                <c:pt idx="0">
                  <c:v>0.28738799999999998</c:v>
                </c:pt>
                <c:pt idx="1">
                  <c:v>1.964364</c:v>
                </c:pt>
                <c:pt idx="2">
                  <c:v>4.1527040000000008</c:v>
                </c:pt>
                <c:pt idx="3">
                  <c:v>4.1560069999999998</c:v>
                </c:pt>
                <c:pt idx="4">
                  <c:v>6.1612589999999994</c:v>
                </c:pt>
                <c:pt idx="5">
                  <c:v>6.9187709999999987</c:v>
                </c:pt>
                <c:pt idx="6">
                  <c:v>9.1675369999999994</c:v>
                </c:pt>
                <c:pt idx="7">
                  <c:v>10.154888999999999</c:v>
                </c:pt>
                <c:pt idx="8">
                  <c:v>11.443892999999997</c:v>
                </c:pt>
                <c:pt idx="9">
                  <c:v>16.607505</c:v>
                </c:pt>
                <c:pt idx="10">
                  <c:v>30.778481000000003</c:v>
                </c:pt>
                <c:pt idx="11">
                  <c:v>76.772323</c:v>
                </c:pt>
                <c:pt idx="12">
                  <c:v>104.841421</c:v>
                </c:pt>
                <c:pt idx="13">
                  <c:v>145.46273500000004</c:v>
                </c:pt>
                <c:pt idx="14">
                  <c:v>151.66034599999998</c:v>
                </c:pt>
                <c:pt idx="15">
                  <c:v>171.2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181-4522-9FDD-B83F1225D928}"/>
            </c:ext>
          </c:extLst>
        </c:ser>
        <c:ser>
          <c:idx val="2"/>
          <c:order val="2"/>
          <c:tx>
            <c:strRef>
              <c:f>Data_DeMon!$J$3</c:f>
              <c:strCache>
                <c:ptCount val="1"/>
                <c:pt idx="0">
                  <c:v>Cards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Data_DeMon!$G$4:$G$32</c:f>
              <c:numCache>
                <c:formatCode>mmm-yy</c:formatCode>
                <c:ptCount val="29"/>
                <c:pt idx="0">
                  <c:v>42675</c:v>
                </c:pt>
                <c:pt idx="1">
                  <c:v>42705</c:v>
                </c:pt>
                <c:pt idx="2">
                  <c:v>42736</c:v>
                </c:pt>
                <c:pt idx="3">
                  <c:v>42767</c:v>
                </c:pt>
                <c:pt idx="4">
                  <c:v>42795</c:v>
                </c:pt>
                <c:pt idx="5">
                  <c:v>42826</c:v>
                </c:pt>
                <c:pt idx="6">
                  <c:v>42856</c:v>
                </c:pt>
                <c:pt idx="7">
                  <c:v>42887</c:v>
                </c:pt>
                <c:pt idx="8">
                  <c:v>42917</c:v>
                </c:pt>
                <c:pt idx="9">
                  <c:v>42948</c:v>
                </c:pt>
                <c:pt idx="10">
                  <c:v>42979</c:v>
                </c:pt>
                <c:pt idx="11">
                  <c:v>43009</c:v>
                </c:pt>
                <c:pt idx="12">
                  <c:v>43040</c:v>
                </c:pt>
                <c:pt idx="13">
                  <c:v>43070</c:v>
                </c:pt>
                <c:pt idx="14">
                  <c:v>43101</c:v>
                </c:pt>
                <c:pt idx="15">
                  <c:v>43132</c:v>
                </c:pt>
              </c:numCache>
            </c:numRef>
          </c:xVal>
          <c:yVal>
            <c:numRef>
              <c:f>Data_DeMon!$J$4:$J$32</c:f>
              <c:numCache>
                <c:formatCode>_(* #,##0.00_);_(* \(#,##0.00\);_(* "-"??_);_(@_)</c:formatCode>
                <c:ptCount val="29"/>
                <c:pt idx="0">
                  <c:v>205.53030341654198</c:v>
                </c:pt>
                <c:pt idx="1">
                  <c:v>310.99059599999998</c:v>
                </c:pt>
                <c:pt idx="2">
                  <c:v>265.52629999999999</c:v>
                </c:pt>
                <c:pt idx="3">
                  <c:v>212.31805199999999</c:v>
                </c:pt>
                <c:pt idx="4">
                  <c:v>229.65309500000001</c:v>
                </c:pt>
                <c:pt idx="5">
                  <c:v>231.12698800000001</c:v>
                </c:pt>
                <c:pt idx="6">
                  <c:v>233.41308000000001</c:v>
                </c:pt>
                <c:pt idx="7">
                  <c:v>232.41982999999999</c:v>
                </c:pt>
                <c:pt idx="8">
                  <c:v>237.63282499999997</c:v>
                </c:pt>
                <c:pt idx="9">
                  <c:v>242.95985999999994</c:v>
                </c:pt>
                <c:pt idx="10">
                  <c:v>240.306996</c:v>
                </c:pt>
                <c:pt idx="11">
                  <c:v>255.72951100000003</c:v>
                </c:pt>
                <c:pt idx="12">
                  <c:v>244.61539800000006</c:v>
                </c:pt>
                <c:pt idx="13">
                  <c:v>263.94198900000004</c:v>
                </c:pt>
                <c:pt idx="14">
                  <c:v>271.09814599999999</c:v>
                </c:pt>
                <c:pt idx="15">
                  <c:v>247.1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181-4522-9FDD-B83F1225D928}"/>
            </c:ext>
          </c:extLst>
        </c:ser>
        <c:ser>
          <c:idx val="3"/>
          <c:order val="3"/>
          <c:tx>
            <c:strRef>
              <c:f>Data_DeMon!$K$3</c:f>
              <c:strCache>
                <c:ptCount val="1"/>
                <c:pt idx="0">
                  <c:v>Mobile Banking</c:v>
                </c:pt>
              </c:strCache>
            </c:strRef>
          </c:tx>
          <c:spPr>
            <a:ln w="95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Data_DeMon!$G$4:$G$32</c:f>
              <c:numCache>
                <c:formatCode>mmm-yy</c:formatCode>
                <c:ptCount val="29"/>
                <c:pt idx="0">
                  <c:v>42675</c:v>
                </c:pt>
                <c:pt idx="1">
                  <c:v>42705</c:v>
                </c:pt>
                <c:pt idx="2">
                  <c:v>42736</c:v>
                </c:pt>
                <c:pt idx="3">
                  <c:v>42767</c:v>
                </c:pt>
                <c:pt idx="4">
                  <c:v>42795</c:v>
                </c:pt>
                <c:pt idx="5">
                  <c:v>42826</c:v>
                </c:pt>
                <c:pt idx="6">
                  <c:v>42856</c:v>
                </c:pt>
                <c:pt idx="7">
                  <c:v>42887</c:v>
                </c:pt>
                <c:pt idx="8">
                  <c:v>42917</c:v>
                </c:pt>
                <c:pt idx="9">
                  <c:v>42948</c:v>
                </c:pt>
                <c:pt idx="10">
                  <c:v>42979</c:v>
                </c:pt>
                <c:pt idx="11">
                  <c:v>43009</c:v>
                </c:pt>
                <c:pt idx="12">
                  <c:v>43040</c:v>
                </c:pt>
                <c:pt idx="13">
                  <c:v>43070</c:v>
                </c:pt>
                <c:pt idx="14">
                  <c:v>43101</c:v>
                </c:pt>
                <c:pt idx="15">
                  <c:v>43132</c:v>
                </c:pt>
              </c:numCache>
            </c:numRef>
          </c:xVal>
          <c:yVal>
            <c:numRef>
              <c:f>Data_DeMon!$K$4:$K$32</c:f>
              <c:numCache>
                <c:formatCode>_(* #,##0.00_);_(* \(#,##0.00\);_(* "-"??_);_(@_)</c:formatCode>
                <c:ptCount val="29"/>
                <c:pt idx="0">
                  <c:v>72.346270000000004</c:v>
                </c:pt>
                <c:pt idx="1">
                  <c:v>70.235953999999992</c:v>
                </c:pt>
                <c:pt idx="2">
                  <c:v>64.892120999999989</c:v>
                </c:pt>
                <c:pt idx="3">
                  <c:v>56.180540999999991</c:v>
                </c:pt>
                <c:pt idx="4">
                  <c:v>60.773803000000008</c:v>
                </c:pt>
                <c:pt idx="5">
                  <c:v>60.966351000000003</c:v>
                </c:pt>
                <c:pt idx="6">
                  <c:v>64.926259999999999</c:v>
                </c:pt>
                <c:pt idx="7">
                  <c:v>77.085838999999993</c:v>
                </c:pt>
                <c:pt idx="8">
                  <c:v>69.539196000000018</c:v>
                </c:pt>
                <c:pt idx="9">
                  <c:v>70.768044000000003</c:v>
                </c:pt>
                <c:pt idx="10">
                  <c:v>86.3</c:v>
                </c:pt>
                <c:pt idx="11">
                  <c:v>130.91384200000002</c:v>
                </c:pt>
                <c:pt idx="12">
                  <c:v>122.76237800000001</c:v>
                </c:pt>
                <c:pt idx="13">
                  <c:v>113.29648200000001</c:v>
                </c:pt>
                <c:pt idx="14">
                  <c:v>103.43892700000001</c:v>
                </c:pt>
                <c:pt idx="15">
                  <c:v>102.5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C181-4522-9FDD-B83F1225D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6365056"/>
        <c:axId val="526372272"/>
      </c:scatterChart>
      <c:valAx>
        <c:axId val="526365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mmm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26372272"/>
        <c:crosses val="autoZero"/>
        <c:crossBetween val="midCat"/>
      </c:valAx>
      <c:valAx>
        <c:axId val="52637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263650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b="0">
          <a:latin typeface="+mj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pPr>
            <a:r>
              <a:rPr lang="en-US"/>
              <a:t>Value in Billion Rupees </a:t>
            </a:r>
            <a:r>
              <a:rPr lang="en-US" sz="800" i="1"/>
              <a:t>(UPI &amp; PPI secondary axis)</a:t>
            </a:r>
            <a:endParaRPr lang="en-US" i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2"/>
          <c:order val="2"/>
          <c:tx>
            <c:strRef>
              <c:f>Data_DeMon!$R$3</c:f>
              <c:strCache>
                <c:ptCount val="1"/>
                <c:pt idx="0">
                  <c:v>Cards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Data_DeMon!$O$4:$O$32</c:f>
              <c:numCache>
                <c:formatCode>mmm-yy</c:formatCode>
                <c:ptCount val="29"/>
                <c:pt idx="0">
                  <c:v>42675</c:v>
                </c:pt>
                <c:pt idx="1">
                  <c:v>42705</c:v>
                </c:pt>
                <c:pt idx="2">
                  <c:v>42736</c:v>
                </c:pt>
                <c:pt idx="3">
                  <c:v>42767</c:v>
                </c:pt>
                <c:pt idx="4">
                  <c:v>42795</c:v>
                </c:pt>
                <c:pt idx="5">
                  <c:v>42826</c:v>
                </c:pt>
                <c:pt idx="6">
                  <c:v>42856</c:v>
                </c:pt>
                <c:pt idx="7">
                  <c:v>42887</c:v>
                </c:pt>
                <c:pt idx="8">
                  <c:v>42917</c:v>
                </c:pt>
                <c:pt idx="9">
                  <c:v>42948</c:v>
                </c:pt>
                <c:pt idx="10">
                  <c:v>42979</c:v>
                </c:pt>
                <c:pt idx="11">
                  <c:v>43009</c:v>
                </c:pt>
                <c:pt idx="12">
                  <c:v>43040</c:v>
                </c:pt>
                <c:pt idx="13">
                  <c:v>43070</c:v>
                </c:pt>
                <c:pt idx="14">
                  <c:v>43101</c:v>
                </c:pt>
                <c:pt idx="15">
                  <c:v>43132</c:v>
                </c:pt>
              </c:numCache>
            </c:numRef>
          </c:xVal>
          <c:yVal>
            <c:numRef>
              <c:f>Data_DeMon!$R$4:$R$32</c:f>
              <c:numCache>
                <c:formatCode>_(* #,##0.00_);_(* \(#,##0.00\);_(* "-"??_);_(@_)</c:formatCode>
                <c:ptCount val="29"/>
                <c:pt idx="0">
                  <c:v>352.3596704108715</c:v>
                </c:pt>
                <c:pt idx="1">
                  <c:v>522.23845753152011</c:v>
                </c:pt>
                <c:pt idx="2">
                  <c:v>481.24108762889</c:v>
                </c:pt>
                <c:pt idx="3">
                  <c:v>391.47021211595001</c:v>
                </c:pt>
                <c:pt idx="4">
                  <c:v>416.24411287110001</c:v>
                </c:pt>
                <c:pt idx="5">
                  <c:v>431.36046997735997</c:v>
                </c:pt>
                <c:pt idx="6">
                  <c:v>450.84707333658014</c:v>
                </c:pt>
                <c:pt idx="7">
                  <c:v>468.23301107624002</c:v>
                </c:pt>
                <c:pt idx="8">
                  <c:v>439.33131608139001</c:v>
                </c:pt>
                <c:pt idx="9">
                  <c:v>457.08109188211989</c:v>
                </c:pt>
                <c:pt idx="10">
                  <c:v>478.18016416210986</c:v>
                </c:pt>
                <c:pt idx="11">
                  <c:v>530.51607883739007</c:v>
                </c:pt>
                <c:pt idx="12">
                  <c:v>483.32028939986998</c:v>
                </c:pt>
                <c:pt idx="13">
                  <c:v>528.70575974355006</c:v>
                </c:pt>
                <c:pt idx="14">
                  <c:v>521.89325765150988</c:v>
                </c:pt>
                <c:pt idx="15">
                  <c:v>465.9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B76-45EF-AB3F-362BB997979C}"/>
            </c:ext>
          </c:extLst>
        </c:ser>
        <c:ser>
          <c:idx val="3"/>
          <c:order val="3"/>
          <c:tx>
            <c:strRef>
              <c:f>Data_DeMon!$S$3</c:f>
              <c:strCache>
                <c:ptCount val="1"/>
                <c:pt idx="0">
                  <c:v>Mobile Banking</c:v>
                </c:pt>
              </c:strCache>
            </c:strRef>
          </c:tx>
          <c:spPr>
            <a:ln w="95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Data_DeMon!$O$4:$O$32</c:f>
              <c:numCache>
                <c:formatCode>mmm-yy</c:formatCode>
                <c:ptCount val="29"/>
                <c:pt idx="0">
                  <c:v>42675</c:v>
                </c:pt>
                <c:pt idx="1">
                  <c:v>42705</c:v>
                </c:pt>
                <c:pt idx="2">
                  <c:v>42736</c:v>
                </c:pt>
                <c:pt idx="3">
                  <c:v>42767</c:v>
                </c:pt>
                <c:pt idx="4">
                  <c:v>42795</c:v>
                </c:pt>
                <c:pt idx="5">
                  <c:v>42826</c:v>
                </c:pt>
                <c:pt idx="6">
                  <c:v>42856</c:v>
                </c:pt>
                <c:pt idx="7">
                  <c:v>42887</c:v>
                </c:pt>
                <c:pt idx="8">
                  <c:v>42917</c:v>
                </c:pt>
                <c:pt idx="9">
                  <c:v>42948</c:v>
                </c:pt>
                <c:pt idx="10">
                  <c:v>42979</c:v>
                </c:pt>
                <c:pt idx="11">
                  <c:v>43009</c:v>
                </c:pt>
                <c:pt idx="12">
                  <c:v>43040</c:v>
                </c:pt>
                <c:pt idx="13">
                  <c:v>43070</c:v>
                </c:pt>
                <c:pt idx="14">
                  <c:v>43101</c:v>
                </c:pt>
                <c:pt idx="15">
                  <c:v>43132</c:v>
                </c:pt>
              </c:numCache>
            </c:numRef>
          </c:xVal>
          <c:yVal>
            <c:numRef>
              <c:f>Data_DeMon!$S$4:$S$32</c:f>
              <c:numCache>
                <c:formatCode>_(* #,##0.00_);_(* \(#,##0.00\);_(* "-"??_);_(@_)</c:formatCode>
                <c:ptCount val="29"/>
                <c:pt idx="0">
                  <c:v>1244.8525784499111</c:v>
                </c:pt>
                <c:pt idx="1">
                  <c:v>1365.8768518240613</c:v>
                </c:pt>
                <c:pt idx="2">
                  <c:v>1206.6628835813349</c:v>
                </c:pt>
                <c:pt idx="3">
                  <c:v>1080.00279229992</c:v>
                </c:pt>
                <c:pt idx="4">
                  <c:v>1499.8885147997901</c:v>
                </c:pt>
                <c:pt idx="5">
                  <c:v>1443.75231516755</c:v>
                </c:pt>
                <c:pt idx="6">
                  <c:v>1940.6530310536803</c:v>
                </c:pt>
                <c:pt idx="7">
                  <c:v>1584.6977742956999</c:v>
                </c:pt>
                <c:pt idx="8">
                  <c:v>1019.1617466250599</c:v>
                </c:pt>
                <c:pt idx="9">
                  <c:v>1032.9807437396803</c:v>
                </c:pt>
                <c:pt idx="10">
                  <c:v>1121.5999999999999</c:v>
                </c:pt>
                <c:pt idx="11">
                  <c:v>1168.7222852457605</c:v>
                </c:pt>
                <c:pt idx="12">
                  <c:v>848.37499730792024</c:v>
                </c:pt>
                <c:pt idx="13">
                  <c:v>921.49442202250032</c:v>
                </c:pt>
                <c:pt idx="14">
                  <c:v>902.14955660268026</c:v>
                </c:pt>
                <c:pt idx="15">
                  <c:v>945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B76-45EF-AB3F-362BB9979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3464800"/>
        <c:axId val="523466768"/>
      </c:scatterChart>
      <c:scatterChart>
        <c:scatterStyle val="smoothMarker"/>
        <c:varyColors val="0"/>
        <c:ser>
          <c:idx val="0"/>
          <c:order val="0"/>
          <c:tx>
            <c:strRef>
              <c:f>Data_DeMon!$P$3</c:f>
              <c:strCache>
                <c:ptCount val="1"/>
                <c:pt idx="0">
                  <c:v>PPI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Data_DeMon!$O$4:$O$32</c:f>
              <c:numCache>
                <c:formatCode>mmm-yy</c:formatCode>
                <c:ptCount val="29"/>
                <c:pt idx="0">
                  <c:v>42675</c:v>
                </c:pt>
                <c:pt idx="1">
                  <c:v>42705</c:v>
                </c:pt>
                <c:pt idx="2">
                  <c:v>42736</c:v>
                </c:pt>
                <c:pt idx="3">
                  <c:v>42767</c:v>
                </c:pt>
                <c:pt idx="4">
                  <c:v>42795</c:v>
                </c:pt>
                <c:pt idx="5">
                  <c:v>42826</c:v>
                </c:pt>
                <c:pt idx="6">
                  <c:v>42856</c:v>
                </c:pt>
                <c:pt idx="7">
                  <c:v>42887</c:v>
                </c:pt>
                <c:pt idx="8">
                  <c:v>42917</c:v>
                </c:pt>
                <c:pt idx="9">
                  <c:v>42948</c:v>
                </c:pt>
                <c:pt idx="10">
                  <c:v>42979</c:v>
                </c:pt>
                <c:pt idx="11">
                  <c:v>43009</c:v>
                </c:pt>
                <c:pt idx="12">
                  <c:v>43040</c:v>
                </c:pt>
                <c:pt idx="13">
                  <c:v>43070</c:v>
                </c:pt>
                <c:pt idx="14">
                  <c:v>43101</c:v>
                </c:pt>
                <c:pt idx="15">
                  <c:v>43132</c:v>
                </c:pt>
              </c:numCache>
            </c:numRef>
          </c:xVal>
          <c:yVal>
            <c:numRef>
              <c:f>Data_DeMon!$P$4:$P$32</c:f>
              <c:numCache>
                <c:formatCode>_(* #,##0.00_);_(* \(#,##0.00\);_(* "-"??_);_(@_)</c:formatCode>
                <c:ptCount val="29"/>
                <c:pt idx="0">
                  <c:v>13.20651048726392</c:v>
                </c:pt>
                <c:pt idx="1">
                  <c:v>21.254325125169</c:v>
                </c:pt>
                <c:pt idx="2">
                  <c:v>20.992152003409998</c:v>
                </c:pt>
                <c:pt idx="3">
                  <c:v>18.736711431905992</c:v>
                </c:pt>
                <c:pt idx="4">
                  <c:v>21.475953071689993</c:v>
                </c:pt>
                <c:pt idx="5">
                  <c:v>22.330098677217464</c:v>
                </c:pt>
                <c:pt idx="6">
                  <c:v>25.25616363398121</c:v>
                </c:pt>
                <c:pt idx="7">
                  <c:v>24.067328303540016</c:v>
                </c:pt>
                <c:pt idx="8">
                  <c:v>25.109662986959968</c:v>
                </c:pt>
                <c:pt idx="9">
                  <c:v>27.222000419449998</c:v>
                </c:pt>
                <c:pt idx="10">
                  <c:v>27.595960000949997</c:v>
                </c:pt>
                <c:pt idx="11">
                  <c:v>32.693365831549997</c:v>
                </c:pt>
                <c:pt idx="12">
                  <c:v>31.963576024879991</c:v>
                </c:pt>
                <c:pt idx="13">
                  <c:v>35.050383680260005</c:v>
                </c:pt>
                <c:pt idx="14">
                  <c:v>38.25857424622999</c:v>
                </c:pt>
                <c:pt idx="15">
                  <c:v>36.5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B76-45EF-AB3F-362BB997979C}"/>
            </c:ext>
          </c:extLst>
        </c:ser>
        <c:ser>
          <c:idx val="1"/>
          <c:order val="1"/>
          <c:tx>
            <c:strRef>
              <c:f>Data_DeMon!$Q$3</c:f>
              <c:strCache>
                <c:ptCount val="1"/>
                <c:pt idx="0">
                  <c:v>UPI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Data_DeMon!$O$4:$O$32</c:f>
              <c:numCache>
                <c:formatCode>mmm-yy</c:formatCode>
                <c:ptCount val="29"/>
                <c:pt idx="0">
                  <c:v>42675</c:v>
                </c:pt>
                <c:pt idx="1">
                  <c:v>42705</c:v>
                </c:pt>
                <c:pt idx="2">
                  <c:v>42736</c:v>
                </c:pt>
                <c:pt idx="3">
                  <c:v>42767</c:v>
                </c:pt>
                <c:pt idx="4">
                  <c:v>42795</c:v>
                </c:pt>
                <c:pt idx="5">
                  <c:v>42826</c:v>
                </c:pt>
                <c:pt idx="6">
                  <c:v>42856</c:v>
                </c:pt>
                <c:pt idx="7">
                  <c:v>42887</c:v>
                </c:pt>
                <c:pt idx="8">
                  <c:v>42917</c:v>
                </c:pt>
                <c:pt idx="9">
                  <c:v>42948</c:v>
                </c:pt>
                <c:pt idx="10">
                  <c:v>42979</c:v>
                </c:pt>
                <c:pt idx="11">
                  <c:v>43009</c:v>
                </c:pt>
                <c:pt idx="12">
                  <c:v>43040</c:v>
                </c:pt>
                <c:pt idx="13">
                  <c:v>43070</c:v>
                </c:pt>
                <c:pt idx="14">
                  <c:v>43101</c:v>
                </c:pt>
                <c:pt idx="15">
                  <c:v>43132</c:v>
                </c:pt>
              </c:numCache>
            </c:numRef>
          </c:xVal>
          <c:yVal>
            <c:numRef>
              <c:f>Data_DeMon!$Q$4:$Q$32</c:f>
              <c:numCache>
                <c:formatCode>_(* #,##0.00_);_(* \(#,##0.00\);_(* "-"??_);_(@_)</c:formatCode>
                <c:ptCount val="29"/>
                <c:pt idx="0">
                  <c:v>0.90523614689999987</c:v>
                </c:pt>
                <c:pt idx="1">
                  <c:v>7.0024201148300005</c:v>
                </c:pt>
                <c:pt idx="2">
                  <c:v>16.588136381449999</c:v>
                </c:pt>
                <c:pt idx="3">
                  <c:v>19.020726588370007</c:v>
                </c:pt>
                <c:pt idx="4">
                  <c:v>23.914013392440012</c:v>
                </c:pt>
                <c:pt idx="5">
                  <c:v>21.989235719340019</c:v>
                </c:pt>
                <c:pt idx="6">
                  <c:v>27.654371448910005</c:v>
                </c:pt>
                <c:pt idx="7">
                  <c:v>30.670595277150003</c:v>
                </c:pt>
                <c:pt idx="8">
                  <c:v>33.811635919809994</c:v>
                </c:pt>
                <c:pt idx="9">
                  <c:v>41.271986040490006</c:v>
                </c:pt>
                <c:pt idx="10">
                  <c:v>52.93481453271999</c:v>
                </c:pt>
                <c:pt idx="11">
                  <c:v>70.278688629010006</c:v>
                </c:pt>
                <c:pt idx="12">
                  <c:v>96.405891488489999</c:v>
                </c:pt>
                <c:pt idx="13">
                  <c:v>131.44294166755</c:v>
                </c:pt>
                <c:pt idx="14">
                  <c:v>155.42230000000001</c:v>
                </c:pt>
                <c:pt idx="15">
                  <c:v>191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B76-45EF-AB3F-362BB9979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3446104"/>
        <c:axId val="523444792"/>
      </c:scatterChart>
      <c:valAx>
        <c:axId val="523464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mmm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23466768"/>
        <c:crosses val="autoZero"/>
        <c:crossBetween val="midCat"/>
      </c:valAx>
      <c:valAx>
        <c:axId val="52346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23464800"/>
        <c:crosses val="autoZero"/>
        <c:crossBetween val="midCat"/>
      </c:valAx>
      <c:valAx>
        <c:axId val="523444792"/>
        <c:scaling>
          <c:orientation val="minMax"/>
        </c:scaling>
        <c:delete val="0"/>
        <c:axPos val="r"/>
        <c:numFmt formatCode="_(* #,##0.00_);_(* \(#,##0.00\);_(* &quot;-&quot;??_);_(@_)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23446104"/>
        <c:crosses val="max"/>
        <c:crossBetween val="midCat"/>
      </c:valAx>
      <c:valAx>
        <c:axId val="523446104"/>
        <c:scaling>
          <c:orientation val="minMax"/>
        </c:scaling>
        <c:delete val="1"/>
        <c:axPos val="b"/>
        <c:numFmt formatCode="mmm-yy" sourceLinked="1"/>
        <c:majorTickMark val="out"/>
        <c:minorTickMark val="none"/>
        <c:tickLblPos val="nextTo"/>
        <c:crossAx val="5234447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b="0">
          <a:latin typeface="+mj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pPr>
            <a:r>
              <a:rPr lang="en-US"/>
              <a:t>Volume in Million Txns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Data_DeMon!$H$3</c:f>
              <c:strCache>
                <c:ptCount val="1"/>
                <c:pt idx="0">
                  <c:v>PPI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Data_DeMon!$G$4:$G$36</c:f>
              <c:numCache>
                <c:formatCode>mmm-yy</c:formatCode>
                <c:ptCount val="33"/>
                <c:pt idx="0">
                  <c:v>42675</c:v>
                </c:pt>
                <c:pt idx="1">
                  <c:v>42705</c:v>
                </c:pt>
                <c:pt idx="2">
                  <c:v>42736</c:v>
                </c:pt>
                <c:pt idx="3">
                  <c:v>42767</c:v>
                </c:pt>
                <c:pt idx="4">
                  <c:v>42795</c:v>
                </c:pt>
                <c:pt idx="5">
                  <c:v>42826</c:v>
                </c:pt>
                <c:pt idx="6">
                  <c:v>42856</c:v>
                </c:pt>
                <c:pt idx="7">
                  <c:v>42887</c:v>
                </c:pt>
                <c:pt idx="8">
                  <c:v>42917</c:v>
                </c:pt>
                <c:pt idx="9">
                  <c:v>42948</c:v>
                </c:pt>
                <c:pt idx="10">
                  <c:v>42979</c:v>
                </c:pt>
                <c:pt idx="11">
                  <c:v>43009</c:v>
                </c:pt>
                <c:pt idx="12">
                  <c:v>43040</c:v>
                </c:pt>
                <c:pt idx="13">
                  <c:v>43070</c:v>
                </c:pt>
                <c:pt idx="14">
                  <c:v>43101</c:v>
                </c:pt>
                <c:pt idx="15">
                  <c:v>43132</c:v>
                </c:pt>
              </c:numCache>
            </c:numRef>
          </c:xVal>
          <c:yVal>
            <c:numRef>
              <c:f>Data_DeMon!$H$4:$H$36</c:f>
              <c:numCache>
                <c:formatCode>_(* #,##0.00_);_(* \(#,##0.00\);_(* "-"??_);_(@_)</c:formatCode>
                <c:ptCount val="33"/>
                <c:pt idx="0">
                  <c:v>59.013756000000008</c:v>
                </c:pt>
                <c:pt idx="1">
                  <c:v>87.759625</c:v>
                </c:pt>
                <c:pt idx="2">
                  <c:v>87.275565999999984</c:v>
                </c:pt>
                <c:pt idx="3">
                  <c:v>78.361187000000001</c:v>
                </c:pt>
                <c:pt idx="4">
                  <c:v>89.989531999999997</c:v>
                </c:pt>
                <c:pt idx="5">
                  <c:v>89.209704000000016</c:v>
                </c:pt>
                <c:pt idx="6">
                  <c:v>91.265034</c:v>
                </c:pt>
                <c:pt idx="7">
                  <c:v>84.698421999999994</c:v>
                </c:pt>
                <c:pt idx="8">
                  <c:v>88.727333999999985</c:v>
                </c:pt>
                <c:pt idx="9">
                  <c:v>89.700949000000008</c:v>
                </c:pt>
                <c:pt idx="10">
                  <c:v>87.465178000000023</c:v>
                </c:pt>
                <c:pt idx="11">
                  <c:v>96.246024000000006</c:v>
                </c:pt>
                <c:pt idx="12">
                  <c:v>92.829864000000001</c:v>
                </c:pt>
                <c:pt idx="13">
                  <c:v>99.063879</c:v>
                </c:pt>
                <c:pt idx="14">
                  <c:v>113.62850899999998</c:v>
                </c:pt>
                <c:pt idx="15">
                  <c:v>113.1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B34-41C9-A387-93AB384E21F5}"/>
            </c:ext>
          </c:extLst>
        </c:ser>
        <c:ser>
          <c:idx val="1"/>
          <c:order val="1"/>
          <c:tx>
            <c:strRef>
              <c:f>Data_DeMon!$I$3</c:f>
              <c:strCache>
                <c:ptCount val="1"/>
                <c:pt idx="0">
                  <c:v>UPI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Data_DeMon!$G$4:$G$36</c:f>
              <c:numCache>
                <c:formatCode>mmm-yy</c:formatCode>
                <c:ptCount val="33"/>
                <c:pt idx="0">
                  <c:v>42675</c:v>
                </c:pt>
                <c:pt idx="1">
                  <c:v>42705</c:v>
                </c:pt>
                <c:pt idx="2">
                  <c:v>42736</c:v>
                </c:pt>
                <c:pt idx="3">
                  <c:v>42767</c:v>
                </c:pt>
                <c:pt idx="4">
                  <c:v>42795</c:v>
                </c:pt>
                <c:pt idx="5">
                  <c:v>42826</c:v>
                </c:pt>
                <c:pt idx="6">
                  <c:v>42856</c:v>
                </c:pt>
                <c:pt idx="7">
                  <c:v>42887</c:v>
                </c:pt>
                <c:pt idx="8">
                  <c:v>42917</c:v>
                </c:pt>
                <c:pt idx="9">
                  <c:v>42948</c:v>
                </c:pt>
                <c:pt idx="10">
                  <c:v>42979</c:v>
                </c:pt>
                <c:pt idx="11">
                  <c:v>43009</c:v>
                </c:pt>
                <c:pt idx="12">
                  <c:v>43040</c:v>
                </c:pt>
                <c:pt idx="13">
                  <c:v>43070</c:v>
                </c:pt>
                <c:pt idx="14">
                  <c:v>43101</c:v>
                </c:pt>
                <c:pt idx="15">
                  <c:v>43132</c:v>
                </c:pt>
              </c:numCache>
            </c:numRef>
          </c:xVal>
          <c:yVal>
            <c:numRef>
              <c:f>Data_DeMon!$I$4:$I$36</c:f>
              <c:numCache>
                <c:formatCode>_(* #,##0.00_);_(* \(#,##0.00\);_(* "-"??_);_(@_)</c:formatCode>
                <c:ptCount val="33"/>
                <c:pt idx="0">
                  <c:v>0.28738799999999998</c:v>
                </c:pt>
                <c:pt idx="1">
                  <c:v>1.964364</c:v>
                </c:pt>
                <c:pt idx="2">
                  <c:v>4.1527040000000008</c:v>
                </c:pt>
                <c:pt idx="3">
                  <c:v>4.1560069999999998</c:v>
                </c:pt>
                <c:pt idx="4">
                  <c:v>6.1612589999999994</c:v>
                </c:pt>
                <c:pt idx="5">
                  <c:v>6.9187709999999987</c:v>
                </c:pt>
                <c:pt idx="6">
                  <c:v>9.1675369999999994</c:v>
                </c:pt>
                <c:pt idx="7">
                  <c:v>10.154888999999999</c:v>
                </c:pt>
                <c:pt idx="8">
                  <c:v>11.443892999999997</c:v>
                </c:pt>
                <c:pt idx="9">
                  <c:v>16.607505</c:v>
                </c:pt>
                <c:pt idx="10">
                  <c:v>30.778481000000003</c:v>
                </c:pt>
                <c:pt idx="11">
                  <c:v>76.772323</c:v>
                </c:pt>
                <c:pt idx="12">
                  <c:v>104.841421</c:v>
                </c:pt>
                <c:pt idx="13">
                  <c:v>145.46273500000004</c:v>
                </c:pt>
                <c:pt idx="14">
                  <c:v>151.66034599999998</c:v>
                </c:pt>
                <c:pt idx="15">
                  <c:v>171.2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B34-41C9-A387-93AB384E21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1377848"/>
        <c:axId val="521384408"/>
      </c:scatterChart>
      <c:valAx>
        <c:axId val="521377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mmm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21384408"/>
        <c:crosses val="autoZero"/>
        <c:crossBetween val="midCat"/>
      </c:valAx>
      <c:valAx>
        <c:axId val="521384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213778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b="0">
          <a:latin typeface="+mj-lt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pPr>
            <a:r>
              <a:rPr lang="en-US"/>
              <a:t>Value in Billion Rupees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Data_DeMon!$P$3</c:f>
              <c:strCache>
                <c:ptCount val="1"/>
                <c:pt idx="0">
                  <c:v>PPI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Data_DeMon!$O$4:$O$49</c:f>
              <c:numCache>
                <c:formatCode>mmm-yy</c:formatCode>
                <c:ptCount val="46"/>
                <c:pt idx="0">
                  <c:v>42675</c:v>
                </c:pt>
                <c:pt idx="1">
                  <c:v>42705</c:v>
                </c:pt>
                <c:pt idx="2">
                  <c:v>42736</c:v>
                </c:pt>
                <c:pt idx="3">
                  <c:v>42767</c:v>
                </c:pt>
                <c:pt idx="4">
                  <c:v>42795</c:v>
                </c:pt>
                <c:pt idx="5">
                  <c:v>42826</c:v>
                </c:pt>
                <c:pt idx="6">
                  <c:v>42856</c:v>
                </c:pt>
                <c:pt idx="7">
                  <c:v>42887</c:v>
                </c:pt>
                <c:pt idx="8">
                  <c:v>42917</c:v>
                </c:pt>
                <c:pt idx="9">
                  <c:v>42948</c:v>
                </c:pt>
                <c:pt idx="10">
                  <c:v>42979</c:v>
                </c:pt>
                <c:pt idx="11">
                  <c:v>43009</c:v>
                </c:pt>
                <c:pt idx="12">
                  <c:v>43040</c:v>
                </c:pt>
                <c:pt idx="13">
                  <c:v>43070</c:v>
                </c:pt>
                <c:pt idx="14">
                  <c:v>43101</c:v>
                </c:pt>
                <c:pt idx="15">
                  <c:v>43132</c:v>
                </c:pt>
              </c:numCache>
            </c:numRef>
          </c:xVal>
          <c:yVal>
            <c:numRef>
              <c:f>Data_DeMon!$P$4:$P$49</c:f>
              <c:numCache>
                <c:formatCode>_(* #,##0.00_);_(* \(#,##0.00\);_(* "-"??_);_(@_)</c:formatCode>
                <c:ptCount val="46"/>
                <c:pt idx="0">
                  <c:v>13.20651048726392</c:v>
                </c:pt>
                <c:pt idx="1">
                  <c:v>21.254325125169</c:v>
                </c:pt>
                <c:pt idx="2">
                  <c:v>20.992152003409998</c:v>
                </c:pt>
                <c:pt idx="3">
                  <c:v>18.736711431905992</c:v>
                </c:pt>
                <c:pt idx="4">
                  <c:v>21.475953071689993</c:v>
                </c:pt>
                <c:pt idx="5">
                  <c:v>22.330098677217464</c:v>
                </c:pt>
                <c:pt idx="6">
                  <c:v>25.25616363398121</c:v>
                </c:pt>
                <c:pt idx="7">
                  <c:v>24.067328303540016</c:v>
                </c:pt>
                <c:pt idx="8">
                  <c:v>25.109662986959968</c:v>
                </c:pt>
                <c:pt idx="9">
                  <c:v>27.222000419449998</c:v>
                </c:pt>
                <c:pt idx="10">
                  <c:v>27.595960000949997</c:v>
                </c:pt>
                <c:pt idx="11">
                  <c:v>32.693365831549997</c:v>
                </c:pt>
                <c:pt idx="12">
                  <c:v>31.963576024879991</c:v>
                </c:pt>
                <c:pt idx="13">
                  <c:v>35.050383680260005</c:v>
                </c:pt>
                <c:pt idx="14">
                  <c:v>38.25857424622999</c:v>
                </c:pt>
                <c:pt idx="15">
                  <c:v>36.5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33A-4D84-84CE-9123A720C97D}"/>
            </c:ext>
          </c:extLst>
        </c:ser>
        <c:ser>
          <c:idx val="1"/>
          <c:order val="1"/>
          <c:tx>
            <c:strRef>
              <c:f>Data_DeMon!$Q$3</c:f>
              <c:strCache>
                <c:ptCount val="1"/>
                <c:pt idx="0">
                  <c:v>UPI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Data_DeMon!$O$4:$O$49</c:f>
              <c:numCache>
                <c:formatCode>mmm-yy</c:formatCode>
                <c:ptCount val="46"/>
                <c:pt idx="0">
                  <c:v>42675</c:v>
                </c:pt>
                <c:pt idx="1">
                  <c:v>42705</c:v>
                </c:pt>
                <c:pt idx="2">
                  <c:v>42736</c:v>
                </c:pt>
                <c:pt idx="3">
                  <c:v>42767</c:v>
                </c:pt>
                <c:pt idx="4">
                  <c:v>42795</c:v>
                </c:pt>
                <c:pt idx="5">
                  <c:v>42826</c:v>
                </c:pt>
                <c:pt idx="6">
                  <c:v>42856</c:v>
                </c:pt>
                <c:pt idx="7">
                  <c:v>42887</c:v>
                </c:pt>
                <c:pt idx="8">
                  <c:v>42917</c:v>
                </c:pt>
                <c:pt idx="9">
                  <c:v>42948</c:v>
                </c:pt>
                <c:pt idx="10">
                  <c:v>42979</c:v>
                </c:pt>
                <c:pt idx="11">
                  <c:v>43009</c:v>
                </c:pt>
                <c:pt idx="12">
                  <c:v>43040</c:v>
                </c:pt>
                <c:pt idx="13">
                  <c:v>43070</c:v>
                </c:pt>
                <c:pt idx="14">
                  <c:v>43101</c:v>
                </c:pt>
                <c:pt idx="15">
                  <c:v>43132</c:v>
                </c:pt>
              </c:numCache>
            </c:numRef>
          </c:xVal>
          <c:yVal>
            <c:numRef>
              <c:f>Data_DeMon!$Q$4:$Q$49</c:f>
              <c:numCache>
                <c:formatCode>_(* #,##0.00_);_(* \(#,##0.00\);_(* "-"??_);_(@_)</c:formatCode>
                <c:ptCount val="46"/>
                <c:pt idx="0">
                  <c:v>0.90523614689999987</c:v>
                </c:pt>
                <c:pt idx="1">
                  <c:v>7.0024201148300005</c:v>
                </c:pt>
                <c:pt idx="2">
                  <c:v>16.588136381449999</c:v>
                </c:pt>
                <c:pt idx="3">
                  <c:v>19.020726588370007</c:v>
                </c:pt>
                <c:pt idx="4">
                  <c:v>23.914013392440012</c:v>
                </c:pt>
                <c:pt idx="5">
                  <c:v>21.989235719340019</c:v>
                </c:pt>
                <c:pt idx="6">
                  <c:v>27.654371448910005</c:v>
                </c:pt>
                <c:pt idx="7">
                  <c:v>30.670595277150003</c:v>
                </c:pt>
                <c:pt idx="8">
                  <c:v>33.811635919809994</c:v>
                </c:pt>
                <c:pt idx="9">
                  <c:v>41.271986040490006</c:v>
                </c:pt>
                <c:pt idx="10">
                  <c:v>52.93481453271999</c:v>
                </c:pt>
                <c:pt idx="11">
                  <c:v>70.278688629010006</c:v>
                </c:pt>
                <c:pt idx="12">
                  <c:v>96.405891488489999</c:v>
                </c:pt>
                <c:pt idx="13">
                  <c:v>131.44294166755</c:v>
                </c:pt>
                <c:pt idx="14">
                  <c:v>155.42230000000001</c:v>
                </c:pt>
                <c:pt idx="15">
                  <c:v>191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33A-4D84-84CE-9123A720C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1358168"/>
        <c:axId val="521356528"/>
      </c:scatterChart>
      <c:valAx>
        <c:axId val="521358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mmm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21356528"/>
        <c:crosses val="autoZero"/>
        <c:crossBetween val="midCat"/>
      </c:valAx>
      <c:valAx>
        <c:axId val="52135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213581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b="0">
          <a:latin typeface="+mj-lt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/>
              <a:t>Average Ticket Size </a:t>
            </a:r>
            <a:r>
              <a:rPr lang="en-US" sz="1000" i="1"/>
              <a:t>(Mobile banking in secondray axis)</a:t>
            </a:r>
            <a:endParaRPr lang="en-US" i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baseline="0">
              <a:solidFill>
                <a:schemeClr val="lt1">
                  <a:lumMod val="8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Data_DeMon!$X$3</c:f>
              <c:strCache>
                <c:ptCount val="1"/>
                <c:pt idx="0">
                  <c:v>PPI</c:v>
                </c:pt>
              </c:strCache>
            </c:strRef>
          </c:tx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cat>
            <c:numRef>
              <c:f>Data_DeMon!$W$4:$W$47</c:f>
              <c:numCache>
                <c:formatCode>mmm-yy</c:formatCode>
                <c:ptCount val="44"/>
                <c:pt idx="0">
                  <c:v>42675</c:v>
                </c:pt>
                <c:pt idx="1">
                  <c:v>42705</c:v>
                </c:pt>
                <c:pt idx="2">
                  <c:v>42736</c:v>
                </c:pt>
                <c:pt idx="3">
                  <c:v>42767</c:v>
                </c:pt>
                <c:pt idx="4">
                  <c:v>42795</c:v>
                </c:pt>
                <c:pt idx="5">
                  <c:v>42826</c:v>
                </c:pt>
                <c:pt idx="6">
                  <c:v>42856</c:v>
                </c:pt>
                <c:pt idx="7">
                  <c:v>42887</c:v>
                </c:pt>
                <c:pt idx="8">
                  <c:v>42917</c:v>
                </c:pt>
                <c:pt idx="9">
                  <c:v>42948</c:v>
                </c:pt>
                <c:pt idx="10">
                  <c:v>42979</c:v>
                </c:pt>
                <c:pt idx="11">
                  <c:v>43009</c:v>
                </c:pt>
                <c:pt idx="12">
                  <c:v>43040</c:v>
                </c:pt>
                <c:pt idx="13">
                  <c:v>43070</c:v>
                </c:pt>
                <c:pt idx="14">
                  <c:v>43101</c:v>
                </c:pt>
                <c:pt idx="15">
                  <c:v>43132</c:v>
                </c:pt>
              </c:numCache>
            </c:numRef>
          </c:cat>
          <c:val>
            <c:numRef>
              <c:f>Data_DeMon!$X$4:$X$47</c:f>
              <c:numCache>
                <c:formatCode>_(* #,##0_);_(* \(#,##0\);_(* "-"??_);_(@_)</c:formatCode>
                <c:ptCount val="44"/>
                <c:pt idx="0">
                  <c:v>223.78698429674461</c:v>
                </c:pt>
                <c:pt idx="1">
                  <c:v>242.18796656399797</c:v>
                </c:pt>
                <c:pt idx="2">
                  <c:v>240.52725138912308</c:v>
                </c:pt>
                <c:pt idx="3">
                  <c:v>239.10703945699535</c:v>
                </c:pt>
                <c:pt idx="4">
                  <c:v>238.64945838022575</c:v>
                </c:pt>
                <c:pt idx="5">
                  <c:v>250.31019806116004</c:v>
                </c:pt>
                <c:pt idx="6">
                  <c:v>276.73428176207341</c:v>
                </c:pt>
                <c:pt idx="7">
                  <c:v>284.15320776035259</c:v>
                </c:pt>
                <c:pt idx="8">
                  <c:v>282.99805544658847</c:v>
                </c:pt>
                <c:pt idx="9">
                  <c:v>303.47505486759115</c:v>
                </c:pt>
                <c:pt idx="10">
                  <c:v>315.50796136206327</c:v>
                </c:pt>
                <c:pt idx="11">
                  <c:v>339.68536540844531</c:v>
                </c:pt>
                <c:pt idx="12">
                  <c:v>344.32427935992661</c:v>
                </c:pt>
                <c:pt idx="13">
                  <c:v>353.8159825162914</c:v>
                </c:pt>
                <c:pt idx="14">
                  <c:v>336.69872625214151</c:v>
                </c:pt>
                <c:pt idx="15">
                  <c:v>322.72325375773653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1E-4438-982D-0D635A576068}"/>
            </c:ext>
          </c:extLst>
        </c:ser>
        <c:ser>
          <c:idx val="1"/>
          <c:order val="1"/>
          <c:tx>
            <c:strRef>
              <c:f>Data_DeMon!$Y$3</c:f>
              <c:strCache>
                <c:ptCount val="1"/>
                <c:pt idx="0">
                  <c:v>UPI</c:v>
                </c:pt>
              </c:strCache>
            </c:strRef>
          </c:tx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cat>
            <c:numRef>
              <c:f>Data_DeMon!$W$4:$W$47</c:f>
              <c:numCache>
                <c:formatCode>mmm-yy</c:formatCode>
                <c:ptCount val="44"/>
                <c:pt idx="0">
                  <c:v>42675</c:v>
                </c:pt>
                <c:pt idx="1">
                  <c:v>42705</c:v>
                </c:pt>
                <c:pt idx="2">
                  <c:v>42736</c:v>
                </c:pt>
                <c:pt idx="3">
                  <c:v>42767</c:v>
                </c:pt>
                <c:pt idx="4">
                  <c:v>42795</c:v>
                </c:pt>
                <c:pt idx="5">
                  <c:v>42826</c:v>
                </c:pt>
                <c:pt idx="6">
                  <c:v>42856</c:v>
                </c:pt>
                <c:pt idx="7">
                  <c:v>42887</c:v>
                </c:pt>
                <c:pt idx="8">
                  <c:v>42917</c:v>
                </c:pt>
                <c:pt idx="9">
                  <c:v>42948</c:v>
                </c:pt>
                <c:pt idx="10">
                  <c:v>42979</c:v>
                </c:pt>
                <c:pt idx="11">
                  <c:v>43009</c:v>
                </c:pt>
                <c:pt idx="12">
                  <c:v>43040</c:v>
                </c:pt>
                <c:pt idx="13">
                  <c:v>43070</c:v>
                </c:pt>
                <c:pt idx="14">
                  <c:v>43101</c:v>
                </c:pt>
                <c:pt idx="15">
                  <c:v>43132</c:v>
                </c:pt>
              </c:numCache>
            </c:numRef>
          </c:cat>
          <c:val>
            <c:numRef>
              <c:f>Data_DeMon!$Y$4:$Y$47</c:f>
              <c:numCache>
                <c:formatCode>_(* #,##0_);_(* \(#,##0\);_(* "-"??_);_(@_)</c:formatCode>
                <c:ptCount val="44"/>
                <c:pt idx="0">
                  <c:v>3149.8745490417136</c:v>
                </c:pt>
                <c:pt idx="1">
                  <c:v>3564.7263515468626</c:v>
                </c:pt>
                <c:pt idx="2">
                  <c:v>3994.5385901451191</c:v>
                </c:pt>
                <c:pt idx="3">
                  <c:v>4576.6830008635707</c:v>
                </c:pt>
                <c:pt idx="4">
                  <c:v>3881.3517484721892</c:v>
                </c:pt>
                <c:pt idx="5">
                  <c:v>3178.1996714936836</c:v>
                </c:pt>
                <c:pt idx="6">
                  <c:v>3016.5541135977969</c:v>
                </c:pt>
                <c:pt idx="7">
                  <c:v>3020.2787324558649</c:v>
                </c:pt>
                <c:pt idx="8">
                  <c:v>2954.5571528683467</c:v>
                </c:pt>
                <c:pt idx="9">
                  <c:v>2485.1406662523964</c:v>
                </c:pt>
                <c:pt idx="10">
                  <c:v>1719.8644251715991</c:v>
                </c:pt>
                <c:pt idx="11">
                  <c:v>915.41698730426594</c:v>
                </c:pt>
                <c:pt idx="12">
                  <c:v>919.54010703927793</c:v>
                </c:pt>
                <c:pt idx="13">
                  <c:v>903.61934737133868</c:v>
                </c:pt>
                <c:pt idx="14">
                  <c:v>1024.8051260545062</c:v>
                </c:pt>
                <c:pt idx="15">
                  <c:v>1115.6542056074768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1E-4438-982D-0D635A576068}"/>
            </c:ext>
          </c:extLst>
        </c:ser>
        <c:ser>
          <c:idx val="2"/>
          <c:order val="2"/>
          <c:tx>
            <c:strRef>
              <c:f>Data_DeMon!$Z$3</c:f>
              <c:strCache>
                <c:ptCount val="1"/>
                <c:pt idx="0">
                  <c:v>Cards</c:v>
                </c:pt>
              </c:strCache>
            </c:strRef>
          </c:tx>
          <c:spPr>
            <a:noFill/>
            <a:ln w="9525" cap="flat" cmpd="sng" algn="ctr">
              <a:solidFill>
                <a:schemeClr val="accent3"/>
              </a:solidFill>
              <a:miter lim="800000"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  <c:invertIfNegative val="0"/>
          <c:cat>
            <c:numRef>
              <c:f>Data_DeMon!$W$4:$W$47</c:f>
              <c:numCache>
                <c:formatCode>mmm-yy</c:formatCode>
                <c:ptCount val="44"/>
                <c:pt idx="0">
                  <c:v>42675</c:v>
                </c:pt>
                <c:pt idx="1">
                  <c:v>42705</c:v>
                </c:pt>
                <c:pt idx="2">
                  <c:v>42736</c:v>
                </c:pt>
                <c:pt idx="3">
                  <c:v>42767</c:v>
                </c:pt>
                <c:pt idx="4">
                  <c:v>42795</c:v>
                </c:pt>
                <c:pt idx="5">
                  <c:v>42826</c:v>
                </c:pt>
                <c:pt idx="6">
                  <c:v>42856</c:v>
                </c:pt>
                <c:pt idx="7">
                  <c:v>42887</c:v>
                </c:pt>
                <c:pt idx="8">
                  <c:v>42917</c:v>
                </c:pt>
                <c:pt idx="9">
                  <c:v>42948</c:v>
                </c:pt>
                <c:pt idx="10">
                  <c:v>42979</c:v>
                </c:pt>
                <c:pt idx="11">
                  <c:v>43009</c:v>
                </c:pt>
                <c:pt idx="12">
                  <c:v>43040</c:v>
                </c:pt>
                <c:pt idx="13">
                  <c:v>43070</c:v>
                </c:pt>
                <c:pt idx="14">
                  <c:v>43101</c:v>
                </c:pt>
                <c:pt idx="15">
                  <c:v>43132</c:v>
                </c:pt>
              </c:numCache>
            </c:numRef>
          </c:cat>
          <c:val>
            <c:numRef>
              <c:f>Data_DeMon!$Z$4:$Z$47</c:f>
              <c:numCache>
                <c:formatCode>_(* #,##0_);_(* \(#,##0\);_(* "-"??_);_(@_)</c:formatCode>
                <c:ptCount val="44"/>
                <c:pt idx="0">
                  <c:v>1714.392790520797</c:v>
                </c:pt>
                <c:pt idx="1">
                  <c:v>1679.2741139076763</c:v>
                </c:pt>
                <c:pt idx="2">
                  <c:v>1812.4046003310784</c:v>
                </c:pt>
                <c:pt idx="3">
                  <c:v>1843.7914648724736</c:v>
                </c:pt>
                <c:pt idx="4">
                  <c:v>1812.4907607759435</c:v>
                </c:pt>
                <c:pt idx="5">
                  <c:v>1866.3353583674095</c:v>
                </c:pt>
                <c:pt idx="6">
                  <c:v>1931.541597140058</c:v>
                </c:pt>
                <c:pt idx="7">
                  <c:v>2014.600092755597</c:v>
                </c:pt>
                <c:pt idx="8">
                  <c:v>1848.7821119889059</c:v>
                </c:pt>
                <c:pt idx="9">
                  <c:v>1881.3029110327936</c:v>
                </c:pt>
                <c:pt idx="10">
                  <c:v>1989.8720058991119</c:v>
                </c:pt>
                <c:pt idx="11">
                  <c:v>2074.5203663154466</c:v>
                </c:pt>
                <c:pt idx="12">
                  <c:v>1975.8375529567843</c:v>
                </c:pt>
                <c:pt idx="13">
                  <c:v>2003.1134937895388</c:v>
                </c:pt>
                <c:pt idx="14">
                  <c:v>1925.1081770640731</c:v>
                </c:pt>
                <c:pt idx="15">
                  <c:v>1885.4714690408741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1E-4438-982D-0D635A576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5"/>
        <c:overlap val="-40"/>
        <c:axId val="621935520"/>
        <c:axId val="621933552"/>
      </c:barChart>
      <c:barChart>
        <c:barDir val="col"/>
        <c:grouping val="clustered"/>
        <c:varyColors val="0"/>
        <c:ser>
          <c:idx val="3"/>
          <c:order val="3"/>
          <c:tx>
            <c:strRef>
              <c:f>Data_DeMon!$AA$3</c:f>
              <c:strCache>
                <c:ptCount val="1"/>
                <c:pt idx="0">
                  <c:v>Mobile Banking</c:v>
                </c:pt>
              </c:strCache>
            </c:strRef>
          </c:tx>
          <c:spPr>
            <a:noFill/>
            <a:ln w="9525" cap="flat" cmpd="sng" algn="ctr">
              <a:solidFill>
                <a:schemeClr val="accent4"/>
              </a:solidFill>
              <a:miter lim="800000"/>
            </a:ln>
            <a:effectLst>
              <a:glow rad="63500">
                <a:schemeClr val="accent4">
                  <a:satMod val="175000"/>
                  <a:alpha val="25000"/>
                </a:schemeClr>
              </a:glow>
            </a:effectLst>
          </c:spPr>
          <c:invertIfNegative val="0"/>
          <c:cat>
            <c:numRef>
              <c:f>Data_DeMon!$W$4:$W$47</c:f>
              <c:numCache>
                <c:formatCode>mmm-yy</c:formatCode>
                <c:ptCount val="44"/>
                <c:pt idx="0">
                  <c:v>42675</c:v>
                </c:pt>
                <c:pt idx="1">
                  <c:v>42705</c:v>
                </c:pt>
                <c:pt idx="2">
                  <c:v>42736</c:v>
                </c:pt>
                <c:pt idx="3">
                  <c:v>42767</c:v>
                </c:pt>
                <c:pt idx="4">
                  <c:v>42795</c:v>
                </c:pt>
                <c:pt idx="5">
                  <c:v>42826</c:v>
                </c:pt>
                <c:pt idx="6">
                  <c:v>42856</c:v>
                </c:pt>
                <c:pt idx="7">
                  <c:v>42887</c:v>
                </c:pt>
                <c:pt idx="8">
                  <c:v>42917</c:v>
                </c:pt>
                <c:pt idx="9">
                  <c:v>42948</c:v>
                </c:pt>
                <c:pt idx="10">
                  <c:v>42979</c:v>
                </c:pt>
                <c:pt idx="11">
                  <c:v>43009</c:v>
                </c:pt>
                <c:pt idx="12">
                  <c:v>43040</c:v>
                </c:pt>
                <c:pt idx="13">
                  <c:v>43070</c:v>
                </c:pt>
                <c:pt idx="14">
                  <c:v>43101</c:v>
                </c:pt>
                <c:pt idx="15">
                  <c:v>43132</c:v>
                </c:pt>
              </c:numCache>
            </c:numRef>
          </c:cat>
          <c:val>
            <c:numRef>
              <c:f>Data_DeMon!$AA$4:$AA$47</c:f>
              <c:numCache>
                <c:formatCode>_(* #,##0_);_(* \(#,##0\);_(* "-"??_);_(@_)</c:formatCode>
                <c:ptCount val="44"/>
                <c:pt idx="0">
                  <c:v>17206.866068560426</c:v>
                </c:pt>
                <c:pt idx="1">
                  <c:v>19446.97514643371</c:v>
                </c:pt>
                <c:pt idx="2">
                  <c:v>18594.905898997124</c:v>
                </c:pt>
                <c:pt idx="3">
                  <c:v>19223.787686557167</c:v>
                </c:pt>
                <c:pt idx="4">
                  <c:v>24679.852843827954</c:v>
                </c:pt>
                <c:pt idx="5">
                  <c:v>23681.133797355691</c:v>
                </c:pt>
                <c:pt idx="6">
                  <c:v>29890.109657535799</c:v>
                </c:pt>
                <c:pt idx="7">
                  <c:v>20557.573152906854</c:v>
                </c:pt>
                <c:pt idx="8">
                  <c:v>14655.932269119989</c:v>
                </c:pt>
                <c:pt idx="9">
                  <c:v>14596.711811614861</c:v>
                </c:pt>
                <c:pt idx="10">
                  <c:v>12996.523754345308</c:v>
                </c:pt>
                <c:pt idx="11">
                  <c:v>8927.415675767581</c:v>
                </c:pt>
                <c:pt idx="12">
                  <c:v>6910.7084037417408</c:v>
                </c:pt>
                <c:pt idx="13">
                  <c:v>8133.4778075677605</c:v>
                </c:pt>
                <c:pt idx="14">
                  <c:v>8721.5672355406405</c:v>
                </c:pt>
                <c:pt idx="15">
                  <c:v>9219.5121951219517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1E-4438-982D-0D635A576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5"/>
        <c:overlap val="-40"/>
        <c:axId val="620915368"/>
        <c:axId val="620921928"/>
      </c:barChart>
      <c:dateAx>
        <c:axId val="621935520"/>
        <c:scaling>
          <c:orientation val="minMax"/>
        </c:scaling>
        <c:delete val="0"/>
        <c:axPos val="b"/>
        <c:numFmt formatCode="mmm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21933552"/>
        <c:crosses val="autoZero"/>
        <c:auto val="1"/>
        <c:lblOffset val="100"/>
        <c:baseTimeUnit val="months"/>
      </c:dateAx>
      <c:valAx>
        <c:axId val="6219335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21935520"/>
        <c:crosses val="autoZero"/>
        <c:crossBetween val="between"/>
      </c:valAx>
      <c:valAx>
        <c:axId val="620921928"/>
        <c:scaling>
          <c:orientation val="minMax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20915368"/>
        <c:crosses val="max"/>
        <c:crossBetween val="between"/>
      </c:valAx>
      <c:dateAx>
        <c:axId val="620915368"/>
        <c:scaling>
          <c:orientation val="minMax"/>
        </c:scaling>
        <c:delete val="1"/>
        <c:axPos val="b"/>
        <c:numFmt formatCode="mmm-yy" sourceLinked="1"/>
        <c:majorTickMark val="out"/>
        <c:minorTickMark val="none"/>
        <c:tickLblPos val="nextTo"/>
        <c:crossAx val="62092192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b="0">
          <a:latin typeface="+mj-lt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/>
              <a:t>Average Ticket Size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baseline="0">
              <a:solidFill>
                <a:schemeClr val="lt1">
                  <a:lumMod val="8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Data_DeMon!$X$3</c:f>
              <c:strCache>
                <c:ptCount val="1"/>
                <c:pt idx="0">
                  <c:v>PPI</c:v>
                </c:pt>
              </c:strCache>
            </c:strRef>
          </c:tx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trendline>
            <c:spPr>
              <a:ln w="19050" cap="rnd">
                <a:solidFill>
                  <a:schemeClr val="accent1">
                    <a:alpha val="50000"/>
                  </a:schemeClr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numRef>
              <c:f>Data_DeMon!$W$4:$W$40</c:f>
              <c:numCache>
                <c:formatCode>mmm-yy</c:formatCode>
                <c:ptCount val="37"/>
                <c:pt idx="0">
                  <c:v>42675</c:v>
                </c:pt>
                <c:pt idx="1">
                  <c:v>42705</c:v>
                </c:pt>
                <c:pt idx="2">
                  <c:v>42736</c:v>
                </c:pt>
                <c:pt idx="3">
                  <c:v>42767</c:v>
                </c:pt>
                <c:pt idx="4">
                  <c:v>42795</c:v>
                </c:pt>
                <c:pt idx="5">
                  <c:v>42826</c:v>
                </c:pt>
                <c:pt idx="6">
                  <c:v>42856</c:v>
                </c:pt>
                <c:pt idx="7">
                  <c:v>42887</c:v>
                </c:pt>
                <c:pt idx="8">
                  <c:v>42917</c:v>
                </c:pt>
                <c:pt idx="9">
                  <c:v>42948</c:v>
                </c:pt>
                <c:pt idx="10">
                  <c:v>42979</c:v>
                </c:pt>
                <c:pt idx="11">
                  <c:v>43009</c:v>
                </c:pt>
                <c:pt idx="12">
                  <c:v>43040</c:v>
                </c:pt>
                <c:pt idx="13">
                  <c:v>43070</c:v>
                </c:pt>
                <c:pt idx="14">
                  <c:v>43101</c:v>
                </c:pt>
                <c:pt idx="15">
                  <c:v>43132</c:v>
                </c:pt>
              </c:numCache>
            </c:numRef>
          </c:cat>
          <c:val>
            <c:numRef>
              <c:f>Data_DeMon!$X$4:$X$40</c:f>
              <c:numCache>
                <c:formatCode>_(* #,##0_);_(* \(#,##0\);_(* "-"??_);_(@_)</c:formatCode>
                <c:ptCount val="37"/>
                <c:pt idx="0">
                  <c:v>223.78698429674461</c:v>
                </c:pt>
                <c:pt idx="1">
                  <c:v>242.18796656399797</c:v>
                </c:pt>
                <c:pt idx="2">
                  <c:v>240.52725138912308</c:v>
                </c:pt>
                <c:pt idx="3">
                  <c:v>239.10703945699535</c:v>
                </c:pt>
                <c:pt idx="4">
                  <c:v>238.64945838022575</c:v>
                </c:pt>
                <c:pt idx="5">
                  <c:v>250.31019806116004</c:v>
                </c:pt>
                <c:pt idx="6">
                  <c:v>276.73428176207341</c:v>
                </c:pt>
                <c:pt idx="7">
                  <c:v>284.15320776035259</c:v>
                </c:pt>
                <c:pt idx="8">
                  <c:v>282.99805544658847</c:v>
                </c:pt>
                <c:pt idx="9">
                  <c:v>303.47505486759115</c:v>
                </c:pt>
                <c:pt idx="10">
                  <c:v>315.50796136206327</c:v>
                </c:pt>
                <c:pt idx="11">
                  <c:v>339.68536540844531</c:v>
                </c:pt>
                <c:pt idx="12">
                  <c:v>344.32427935992661</c:v>
                </c:pt>
                <c:pt idx="13">
                  <c:v>353.8159825162914</c:v>
                </c:pt>
                <c:pt idx="14">
                  <c:v>336.69872625214151</c:v>
                </c:pt>
                <c:pt idx="15">
                  <c:v>322.72325375773653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B1-4D08-ACF8-C85C03756A0E}"/>
            </c:ext>
          </c:extLst>
        </c:ser>
        <c:ser>
          <c:idx val="1"/>
          <c:order val="1"/>
          <c:tx>
            <c:strRef>
              <c:f>Data_DeMon!$Y$3</c:f>
              <c:strCache>
                <c:ptCount val="1"/>
                <c:pt idx="0">
                  <c:v>UPI</c:v>
                </c:pt>
              </c:strCache>
            </c:strRef>
          </c:tx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trendline>
            <c:spPr>
              <a:ln w="15875" cap="rnd">
                <a:solidFill>
                  <a:schemeClr val="accent2">
                    <a:alpha val="50000"/>
                  </a:schemeClr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numRef>
              <c:f>Data_DeMon!$W$4:$W$40</c:f>
              <c:numCache>
                <c:formatCode>mmm-yy</c:formatCode>
                <c:ptCount val="37"/>
                <c:pt idx="0">
                  <c:v>42675</c:v>
                </c:pt>
                <c:pt idx="1">
                  <c:v>42705</c:v>
                </c:pt>
                <c:pt idx="2">
                  <c:v>42736</c:v>
                </c:pt>
                <c:pt idx="3">
                  <c:v>42767</c:v>
                </c:pt>
                <c:pt idx="4">
                  <c:v>42795</c:v>
                </c:pt>
                <c:pt idx="5">
                  <c:v>42826</c:v>
                </c:pt>
                <c:pt idx="6">
                  <c:v>42856</c:v>
                </c:pt>
                <c:pt idx="7">
                  <c:v>42887</c:v>
                </c:pt>
                <c:pt idx="8">
                  <c:v>42917</c:v>
                </c:pt>
                <c:pt idx="9">
                  <c:v>42948</c:v>
                </c:pt>
                <c:pt idx="10">
                  <c:v>42979</c:v>
                </c:pt>
                <c:pt idx="11">
                  <c:v>43009</c:v>
                </c:pt>
                <c:pt idx="12">
                  <c:v>43040</c:v>
                </c:pt>
                <c:pt idx="13">
                  <c:v>43070</c:v>
                </c:pt>
                <c:pt idx="14">
                  <c:v>43101</c:v>
                </c:pt>
                <c:pt idx="15">
                  <c:v>43132</c:v>
                </c:pt>
              </c:numCache>
            </c:numRef>
          </c:cat>
          <c:val>
            <c:numRef>
              <c:f>Data_DeMon!$Y$4:$Y$40</c:f>
              <c:numCache>
                <c:formatCode>_(* #,##0_);_(* \(#,##0\);_(* "-"??_);_(@_)</c:formatCode>
                <c:ptCount val="37"/>
                <c:pt idx="0">
                  <c:v>3149.8745490417136</c:v>
                </c:pt>
                <c:pt idx="1">
                  <c:v>3564.7263515468626</c:v>
                </c:pt>
                <c:pt idx="2">
                  <c:v>3994.5385901451191</c:v>
                </c:pt>
                <c:pt idx="3">
                  <c:v>4576.6830008635707</c:v>
                </c:pt>
                <c:pt idx="4">
                  <c:v>3881.3517484721892</c:v>
                </c:pt>
                <c:pt idx="5">
                  <c:v>3178.1996714936836</c:v>
                </c:pt>
                <c:pt idx="6">
                  <c:v>3016.5541135977969</c:v>
                </c:pt>
                <c:pt idx="7">
                  <c:v>3020.2787324558649</c:v>
                </c:pt>
                <c:pt idx="8">
                  <c:v>2954.5571528683467</c:v>
                </c:pt>
                <c:pt idx="9">
                  <c:v>2485.1406662523964</c:v>
                </c:pt>
                <c:pt idx="10">
                  <c:v>1719.8644251715991</c:v>
                </c:pt>
                <c:pt idx="11">
                  <c:v>915.41698730426594</c:v>
                </c:pt>
                <c:pt idx="12">
                  <c:v>919.54010703927793</c:v>
                </c:pt>
                <c:pt idx="13">
                  <c:v>903.61934737133868</c:v>
                </c:pt>
                <c:pt idx="14">
                  <c:v>1024.8051260545062</c:v>
                </c:pt>
                <c:pt idx="15">
                  <c:v>1115.6542056074768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B1-4D08-ACF8-C85C03756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5"/>
        <c:overlap val="-40"/>
        <c:axId val="622874392"/>
        <c:axId val="622882592"/>
      </c:barChart>
      <c:dateAx>
        <c:axId val="622874392"/>
        <c:scaling>
          <c:orientation val="minMax"/>
        </c:scaling>
        <c:delete val="0"/>
        <c:axPos val="b"/>
        <c:numFmt formatCode="mmm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22882592"/>
        <c:crosses val="autoZero"/>
        <c:auto val="1"/>
        <c:lblOffset val="100"/>
        <c:baseTimeUnit val="months"/>
      </c:dateAx>
      <c:valAx>
        <c:axId val="62288259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22874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b="0">
          <a:latin typeface="+mj-lt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pPr>
            <a:r>
              <a:rPr lang="en-US"/>
              <a:t>Bank Branches in India </a:t>
            </a:r>
            <a:r>
              <a:rPr lang="en-US" sz="1000" i="1"/>
              <a:t>(Total is on secondary axis)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[2]Sheet3!$B$1</c:f>
              <c:strCache>
                <c:ptCount val="1"/>
                <c:pt idx="0">
                  <c:v>Metropolitan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[2]Sheet3!$A$2:$A$13</c:f>
              <c:strCache>
                <c:ptCount val="12"/>
                <c:pt idx="0">
                  <c:v>2005-06   </c:v>
                </c:pt>
                <c:pt idx="1">
                  <c:v>2006-07   </c:v>
                </c:pt>
                <c:pt idx="2">
                  <c:v>2007-08   </c:v>
                </c:pt>
                <c:pt idx="3">
                  <c:v>2008-09   </c:v>
                </c:pt>
                <c:pt idx="4">
                  <c:v>2009-10   </c:v>
                </c:pt>
                <c:pt idx="5">
                  <c:v>2010-11   </c:v>
                </c:pt>
                <c:pt idx="6">
                  <c:v>2011-12   </c:v>
                </c:pt>
                <c:pt idx="7">
                  <c:v>2012-13   </c:v>
                </c:pt>
                <c:pt idx="8">
                  <c:v>2013-14   </c:v>
                </c:pt>
                <c:pt idx="9">
                  <c:v>2014-15   </c:v>
                </c:pt>
                <c:pt idx="10">
                  <c:v>2015-16   </c:v>
                </c:pt>
                <c:pt idx="11">
                  <c:v>2016-17   </c:v>
                </c:pt>
              </c:strCache>
            </c:strRef>
          </c:cat>
          <c:val>
            <c:numRef>
              <c:f>[2]Sheet3!$B$2:$B$13</c:f>
              <c:numCache>
                <c:formatCode>General</c:formatCode>
                <c:ptCount val="12"/>
                <c:pt idx="0">
                  <c:v>652</c:v>
                </c:pt>
                <c:pt idx="1">
                  <c:v>791</c:v>
                </c:pt>
                <c:pt idx="2">
                  <c:v>1178</c:v>
                </c:pt>
                <c:pt idx="3">
                  <c:v>1121</c:v>
                </c:pt>
                <c:pt idx="4">
                  <c:v>1328</c:v>
                </c:pt>
                <c:pt idx="5">
                  <c:v>1157</c:v>
                </c:pt>
                <c:pt idx="6">
                  <c:v>1254</c:v>
                </c:pt>
                <c:pt idx="7">
                  <c:v>1047</c:v>
                </c:pt>
                <c:pt idx="8">
                  <c:v>1517</c:v>
                </c:pt>
                <c:pt idx="9">
                  <c:v>1565</c:v>
                </c:pt>
                <c:pt idx="10">
                  <c:v>1610</c:v>
                </c:pt>
                <c:pt idx="11">
                  <c:v>1202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60-4092-B227-CB5F1D57BC89}"/>
            </c:ext>
          </c:extLst>
        </c:ser>
        <c:ser>
          <c:idx val="1"/>
          <c:order val="1"/>
          <c:tx>
            <c:strRef>
              <c:f>[2]Sheet3!$C$1</c:f>
              <c:strCache>
                <c:ptCount val="1"/>
                <c:pt idx="0">
                  <c:v>Rural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[2]Sheet3!$A$2:$A$13</c:f>
              <c:strCache>
                <c:ptCount val="12"/>
                <c:pt idx="0">
                  <c:v>2005-06   </c:v>
                </c:pt>
                <c:pt idx="1">
                  <c:v>2006-07   </c:v>
                </c:pt>
                <c:pt idx="2">
                  <c:v>2007-08   </c:v>
                </c:pt>
                <c:pt idx="3">
                  <c:v>2008-09   </c:v>
                </c:pt>
                <c:pt idx="4">
                  <c:v>2009-10   </c:v>
                </c:pt>
                <c:pt idx="5">
                  <c:v>2010-11   </c:v>
                </c:pt>
                <c:pt idx="6">
                  <c:v>2011-12   </c:v>
                </c:pt>
                <c:pt idx="7">
                  <c:v>2012-13   </c:v>
                </c:pt>
                <c:pt idx="8">
                  <c:v>2013-14   </c:v>
                </c:pt>
                <c:pt idx="9">
                  <c:v>2014-15   </c:v>
                </c:pt>
                <c:pt idx="10">
                  <c:v>2015-16   </c:v>
                </c:pt>
                <c:pt idx="11">
                  <c:v>2016-17   </c:v>
                </c:pt>
              </c:strCache>
            </c:strRef>
          </c:cat>
          <c:val>
            <c:numRef>
              <c:f>[2]Sheet3!$C$2:$C$13</c:f>
              <c:numCache>
                <c:formatCode>General</c:formatCode>
                <c:ptCount val="12"/>
                <c:pt idx="0">
                  <c:v>98</c:v>
                </c:pt>
                <c:pt idx="1">
                  <c:v>193</c:v>
                </c:pt>
                <c:pt idx="2">
                  <c:v>489</c:v>
                </c:pt>
                <c:pt idx="3">
                  <c:v>591</c:v>
                </c:pt>
                <c:pt idx="4">
                  <c:v>895</c:v>
                </c:pt>
                <c:pt idx="5">
                  <c:v>1320</c:v>
                </c:pt>
                <c:pt idx="6">
                  <c:v>2359</c:v>
                </c:pt>
                <c:pt idx="7">
                  <c:v>3000</c:v>
                </c:pt>
                <c:pt idx="8">
                  <c:v>5220</c:v>
                </c:pt>
                <c:pt idx="9">
                  <c:v>3257</c:v>
                </c:pt>
                <c:pt idx="10">
                  <c:v>2984</c:v>
                </c:pt>
                <c:pt idx="11">
                  <c:v>1544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60-4092-B227-CB5F1D57BC89}"/>
            </c:ext>
          </c:extLst>
        </c:ser>
        <c:ser>
          <c:idx val="2"/>
          <c:order val="2"/>
          <c:tx>
            <c:strRef>
              <c:f>[2]Sheet3!$D$1</c:f>
              <c:strCache>
                <c:ptCount val="1"/>
                <c:pt idx="0">
                  <c:v>Semi-Urban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[2]Sheet3!$A$2:$A$13</c:f>
              <c:strCache>
                <c:ptCount val="12"/>
                <c:pt idx="0">
                  <c:v>2005-06   </c:v>
                </c:pt>
                <c:pt idx="1">
                  <c:v>2006-07   </c:v>
                </c:pt>
                <c:pt idx="2">
                  <c:v>2007-08   </c:v>
                </c:pt>
                <c:pt idx="3">
                  <c:v>2008-09   </c:v>
                </c:pt>
                <c:pt idx="4">
                  <c:v>2009-10   </c:v>
                </c:pt>
                <c:pt idx="5">
                  <c:v>2010-11   </c:v>
                </c:pt>
                <c:pt idx="6">
                  <c:v>2011-12   </c:v>
                </c:pt>
                <c:pt idx="7">
                  <c:v>2012-13   </c:v>
                </c:pt>
                <c:pt idx="8">
                  <c:v>2013-14   </c:v>
                </c:pt>
                <c:pt idx="9">
                  <c:v>2014-15   </c:v>
                </c:pt>
                <c:pt idx="10">
                  <c:v>2015-16   </c:v>
                </c:pt>
                <c:pt idx="11">
                  <c:v>2016-17   </c:v>
                </c:pt>
              </c:strCache>
            </c:strRef>
          </c:cat>
          <c:val>
            <c:numRef>
              <c:f>[2]Sheet3!$D$2:$D$13</c:f>
              <c:numCache>
                <c:formatCode>General</c:formatCode>
                <c:ptCount val="12"/>
                <c:pt idx="0">
                  <c:v>303</c:v>
                </c:pt>
                <c:pt idx="1">
                  <c:v>678</c:v>
                </c:pt>
                <c:pt idx="2">
                  <c:v>1211</c:v>
                </c:pt>
                <c:pt idx="3">
                  <c:v>1290</c:v>
                </c:pt>
                <c:pt idx="4">
                  <c:v>1710</c:v>
                </c:pt>
                <c:pt idx="5">
                  <c:v>2332</c:v>
                </c:pt>
                <c:pt idx="6">
                  <c:v>2856</c:v>
                </c:pt>
                <c:pt idx="7">
                  <c:v>2818</c:v>
                </c:pt>
                <c:pt idx="8">
                  <c:v>3142</c:v>
                </c:pt>
                <c:pt idx="9">
                  <c:v>2393</c:v>
                </c:pt>
                <c:pt idx="10">
                  <c:v>2632</c:v>
                </c:pt>
                <c:pt idx="11">
                  <c:v>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60-4092-B227-CB5F1D57BC89}"/>
            </c:ext>
          </c:extLst>
        </c:ser>
        <c:ser>
          <c:idx val="3"/>
          <c:order val="3"/>
          <c:tx>
            <c:strRef>
              <c:f>[2]Sheet3!$E$1</c:f>
              <c:strCache>
                <c:ptCount val="1"/>
                <c:pt idx="0">
                  <c:v>Urban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[2]Sheet3!$A$2:$A$13</c:f>
              <c:strCache>
                <c:ptCount val="12"/>
                <c:pt idx="0">
                  <c:v>2005-06   </c:v>
                </c:pt>
                <c:pt idx="1">
                  <c:v>2006-07   </c:v>
                </c:pt>
                <c:pt idx="2">
                  <c:v>2007-08   </c:v>
                </c:pt>
                <c:pt idx="3">
                  <c:v>2008-09   </c:v>
                </c:pt>
                <c:pt idx="4">
                  <c:v>2009-10   </c:v>
                </c:pt>
                <c:pt idx="5">
                  <c:v>2010-11   </c:v>
                </c:pt>
                <c:pt idx="6">
                  <c:v>2011-12   </c:v>
                </c:pt>
                <c:pt idx="7">
                  <c:v>2012-13   </c:v>
                </c:pt>
                <c:pt idx="8">
                  <c:v>2013-14   </c:v>
                </c:pt>
                <c:pt idx="9">
                  <c:v>2014-15   </c:v>
                </c:pt>
                <c:pt idx="10">
                  <c:v>2015-16   </c:v>
                </c:pt>
                <c:pt idx="11">
                  <c:v>2016-17   </c:v>
                </c:pt>
              </c:strCache>
            </c:strRef>
          </c:cat>
          <c:val>
            <c:numRef>
              <c:f>[2]Sheet3!$E$2:$E$13</c:f>
              <c:numCache>
                <c:formatCode>General</c:formatCode>
                <c:ptCount val="12"/>
                <c:pt idx="0">
                  <c:v>513</c:v>
                </c:pt>
                <c:pt idx="1">
                  <c:v>824</c:v>
                </c:pt>
                <c:pt idx="2">
                  <c:v>1174</c:v>
                </c:pt>
                <c:pt idx="3">
                  <c:v>1003</c:v>
                </c:pt>
                <c:pt idx="4">
                  <c:v>1359</c:v>
                </c:pt>
                <c:pt idx="5">
                  <c:v>978</c:v>
                </c:pt>
                <c:pt idx="6">
                  <c:v>1235</c:v>
                </c:pt>
                <c:pt idx="7">
                  <c:v>1143</c:v>
                </c:pt>
                <c:pt idx="8">
                  <c:v>1601</c:v>
                </c:pt>
                <c:pt idx="9">
                  <c:v>1531</c:v>
                </c:pt>
                <c:pt idx="10">
                  <c:v>1571</c:v>
                </c:pt>
                <c:pt idx="11">
                  <c:v>1092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60-4092-B227-CB5F1D57B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100"/>
        <c:axId val="615921400"/>
        <c:axId val="615921728"/>
      </c:barChart>
      <c:scatterChart>
        <c:scatterStyle val="smoothMarker"/>
        <c:varyColors val="0"/>
        <c:ser>
          <c:idx val="4"/>
          <c:order val="4"/>
          <c:tx>
            <c:strRef>
              <c:f>[2]Sheet3!$F$1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strRef>
              <c:f>[2]Sheet3!$A$2:$A$13</c:f>
              <c:strCache>
                <c:ptCount val="12"/>
                <c:pt idx="0">
                  <c:v>2005-06   </c:v>
                </c:pt>
                <c:pt idx="1">
                  <c:v>2006-07   </c:v>
                </c:pt>
                <c:pt idx="2">
                  <c:v>2007-08   </c:v>
                </c:pt>
                <c:pt idx="3">
                  <c:v>2008-09   </c:v>
                </c:pt>
                <c:pt idx="4">
                  <c:v>2009-10   </c:v>
                </c:pt>
                <c:pt idx="5">
                  <c:v>2010-11   </c:v>
                </c:pt>
                <c:pt idx="6">
                  <c:v>2011-12   </c:v>
                </c:pt>
                <c:pt idx="7">
                  <c:v>2012-13   </c:v>
                </c:pt>
                <c:pt idx="8">
                  <c:v>2013-14   </c:v>
                </c:pt>
                <c:pt idx="9">
                  <c:v>2014-15   </c:v>
                </c:pt>
                <c:pt idx="10">
                  <c:v>2015-16   </c:v>
                </c:pt>
                <c:pt idx="11">
                  <c:v>2016-17   </c:v>
                </c:pt>
              </c:strCache>
            </c:strRef>
          </c:xVal>
          <c:yVal>
            <c:numRef>
              <c:f>[2]Sheet3!$F$2:$F$13</c:f>
              <c:numCache>
                <c:formatCode>General</c:formatCode>
                <c:ptCount val="12"/>
                <c:pt idx="0">
                  <c:v>1566</c:v>
                </c:pt>
                <c:pt idx="1">
                  <c:v>4052</c:v>
                </c:pt>
                <c:pt idx="2">
                  <c:v>8104</c:v>
                </c:pt>
                <c:pt idx="3">
                  <c:v>12109</c:v>
                </c:pt>
                <c:pt idx="4">
                  <c:v>17401</c:v>
                </c:pt>
                <c:pt idx="5">
                  <c:v>23188</c:v>
                </c:pt>
                <c:pt idx="6">
                  <c:v>30892</c:v>
                </c:pt>
                <c:pt idx="7">
                  <c:v>38900</c:v>
                </c:pt>
                <c:pt idx="8">
                  <c:v>50380</c:v>
                </c:pt>
                <c:pt idx="9">
                  <c:v>59126</c:v>
                </c:pt>
                <c:pt idx="10">
                  <c:v>67923</c:v>
                </c:pt>
                <c:pt idx="11">
                  <c:v>73189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A660-4092-B227-CB5F1D57B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3953816"/>
        <c:axId val="803960376"/>
      </c:scatterChart>
      <c:catAx>
        <c:axId val="615921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15921728"/>
        <c:crosses val="autoZero"/>
        <c:auto val="1"/>
        <c:lblAlgn val="ctr"/>
        <c:lblOffset val="100"/>
        <c:noMultiLvlLbl val="0"/>
      </c:catAx>
      <c:valAx>
        <c:axId val="61592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15921400"/>
        <c:crosses val="autoZero"/>
        <c:crossBetween val="between"/>
      </c:valAx>
      <c:valAx>
        <c:axId val="80396037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03953816"/>
        <c:crosses val="max"/>
        <c:crossBetween val="midCat"/>
      </c:valAx>
      <c:valAx>
        <c:axId val="803953816"/>
        <c:scaling>
          <c:orientation val="minMax"/>
        </c:scaling>
        <c:delete val="1"/>
        <c:axPos val="b"/>
        <c:majorTickMark val="none"/>
        <c:minorTickMark val="none"/>
        <c:tickLblPos val="nextTo"/>
        <c:crossAx val="8039603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b="0">
          <a:latin typeface="+mj-lt"/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Sheet1!$A$4:$A$7</cx:f>
        <cx:lvl ptCount="4">
          <cx:pt idx="0">Branch</cx:pt>
          <cx:pt idx="1">ATM</cx:pt>
          <cx:pt idx="2">IVR</cx:pt>
          <cx:pt idx="3">Internet &amp; Mobile</cx:pt>
        </cx:lvl>
      </cx:strDim>
      <cx:numDim type="size">
        <cx:f>Sheet1!$B$4:$B$7</cx:f>
        <cx:lvl ptCount="4" formatCode="0%">
          <cx:pt idx="0">0.42999999999999999</cx:pt>
          <cx:pt idx="1">0.40000000000000002</cx:pt>
          <cx:pt idx="2">0.14000000000000001</cx:pt>
          <cx:pt idx="3">0.029999999999999999</cx:pt>
        </cx:lvl>
      </cx:numDim>
    </cx:data>
  </cx:chartData>
  <cx:chart>
    <cx:plotArea>
      <cx:plotAreaRegion>
        <cx:series layoutId="treemap" uniqueId="{39436391-C4D3-427B-A5C7-BF0AD64CDD7F}">
          <cx:tx>
            <cx:txData>
              <cx:f>Sheet1!$B$3</cx:f>
              <cx:v>2008</cx:v>
            </cx:txData>
          </cx:tx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Sheet1!$A$4:$A$7</cx:f>
        <cx:lvl ptCount="4">
          <cx:pt idx="0">Branch</cx:pt>
          <cx:pt idx="1">ATM</cx:pt>
          <cx:pt idx="2">IVR</cx:pt>
          <cx:pt idx="3">Internet &amp; Mobile</cx:pt>
        </cx:lvl>
      </cx:strDim>
      <cx:numDim type="size">
        <cx:f>Sheet1!$C$4:$C$7</cx:f>
        <cx:lvl ptCount="4" formatCode="0%">
          <cx:pt idx="0">0.080000000000000002</cx:pt>
          <cx:pt idx="1">0.059999999999999998</cx:pt>
          <cx:pt idx="2">0.01</cx:pt>
          <cx:pt idx="3">0.84999999999999998</cx:pt>
        </cx:lvl>
      </cx:numDim>
    </cx:data>
  </cx:chartData>
  <cx:chart>
    <cx:plotArea>
      <cx:plotAreaRegion>
        <cx:series layoutId="treemap" uniqueId="{5D7950C4-70E2-464E-9261-AAC708FB465C}">
          <cx:tx>
            <cx:txData>
              <cx:f>Sheet1!$C$3</cx:f>
              <cx:v>2018</cx:v>
            </cx:txData>
          </cx:tx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415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>
        <a:solidFill>
          <a:schemeClr val="tx1"/>
        </a:solidFill>
      </a:ln>
    </cs:spPr>
    <cs:defRPr sz="900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lt1">
        <a:lumMod val="95000"/>
      </a:schemeClr>
    </cs:fontRef>
    <cs:spPr>
      <a:solidFill>
        <a:schemeClr val="lt1"/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  <a:ln>
        <a:solidFill>
          <a:schemeClr val="tx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lt1">
        <a:lumMod val="9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415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>
        <a:solidFill>
          <a:schemeClr val="tx1"/>
        </a:solidFill>
      </a:ln>
    </cs:spPr>
    <cs:defRPr sz="900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lt1">
        <a:lumMod val="95000"/>
      </a:schemeClr>
    </cs:fontRef>
    <cs:spPr>
      <a:solidFill>
        <a:schemeClr val="lt1"/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  <a:ln>
        <a:solidFill>
          <a:schemeClr val="tx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lt1">
        <a:lumMod val="9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76977-DEB5-48C7-B306-6028B45B0749}" type="doc">
      <dgm:prSet loTypeId="urn:microsoft.com/office/officeart/2005/8/layout/radial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E13A037-822A-4F41-9BE4-F666B58567F5}">
      <dgm:prSet phldrT="[Text]"/>
      <dgm:spPr/>
      <dgm:t>
        <a:bodyPr/>
        <a:lstStyle/>
        <a:p>
          <a:r>
            <a:rPr lang="en-US" dirty="0" smtClean="0"/>
            <a:t>Payment Network</a:t>
          </a:r>
          <a:endParaRPr lang="en-US" dirty="0"/>
        </a:p>
      </dgm:t>
    </dgm:pt>
    <dgm:pt modelId="{10AD6F22-DB7B-4EA4-8852-75B9432887C3}" type="parTrans" cxnId="{2957F6BB-38FF-4673-A8BD-81A9E3B469CA}">
      <dgm:prSet/>
      <dgm:spPr/>
      <dgm:t>
        <a:bodyPr/>
        <a:lstStyle/>
        <a:p>
          <a:endParaRPr lang="en-US"/>
        </a:p>
      </dgm:t>
    </dgm:pt>
    <dgm:pt modelId="{6D4E38FB-825F-45F5-9AE6-6B87057698D1}" type="sibTrans" cxnId="{2957F6BB-38FF-4673-A8BD-81A9E3B469CA}">
      <dgm:prSet/>
      <dgm:spPr/>
      <dgm:t>
        <a:bodyPr/>
        <a:lstStyle/>
        <a:p>
          <a:endParaRPr lang="en-US"/>
        </a:p>
      </dgm:t>
    </dgm:pt>
    <dgm:pt modelId="{3A4E1F49-3B90-47EA-95D6-6FD172417164}">
      <dgm:prSet phldrT="[Text]"/>
      <dgm:spPr/>
      <dgm:t>
        <a:bodyPr/>
        <a:lstStyle/>
        <a:p>
          <a:r>
            <a:rPr lang="en-US" smtClean="0"/>
            <a:t>Issuer</a:t>
          </a:r>
          <a:endParaRPr lang="en-US" dirty="0"/>
        </a:p>
      </dgm:t>
    </dgm:pt>
    <dgm:pt modelId="{B1BA356C-6084-4E03-9862-6452ED706FC9}" type="parTrans" cxnId="{32A7A12F-F352-4E86-91CA-821BB64EC7F0}">
      <dgm:prSet/>
      <dgm:spPr/>
      <dgm:t>
        <a:bodyPr/>
        <a:lstStyle/>
        <a:p>
          <a:endParaRPr lang="en-US"/>
        </a:p>
      </dgm:t>
    </dgm:pt>
    <dgm:pt modelId="{CFE377B4-2566-4DEB-A363-9E7BF46F00D2}" type="sibTrans" cxnId="{32A7A12F-F352-4E86-91CA-821BB64EC7F0}">
      <dgm:prSet/>
      <dgm:spPr/>
      <dgm:t>
        <a:bodyPr/>
        <a:lstStyle/>
        <a:p>
          <a:endParaRPr lang="en-US"/>
        </a:p>
      </dgm:t>
    </dgm:pt>
    <dgm:pt modelId="{282F7E6D-6AF0-4C5D-992C-B386488E8FD7}">
      <dgm:prSet phldrT="[Text]"/>
      <dgm:spPr/>
      <dgm:t>
        <a:bodyPr/>
        <a:lstStyle/>
        <a:p>
          <a:r>
            <a:rPr lang="en-US" dirty="0" smtClean="0"/>
            <a:t>Acquirer</a:t>
          </a:r>
          <a:endParaRPr lang="en-US" dirty="0"/>
        </a:p>
      </dgm:t>
    </dgm:pt>
    <dgm:pt modelId="{4E08F352-A811-4325-983D-0DC944B299DB}" type="parTrans" cxnId="{F737AAB9-8457-42A7-96D7-0DF4144D79AF}">
      <dgm:prSet/>
      <dgm:spPr/>
      <dgm:t>
        <a:bodyPr/>
        <a:lstStyle/>
        <a:p>
          <a:endParaRPr lang="en-US"/>
        </a:p>
      </dgm:t>
    </dgm:pt>
    <dgm:pt modelId="{FDBC2F02-6952-4D47-B6CA-51F33AD4849C}" type="sibTrans" cxnId="{F737AAB9-8457-42A7-96D7-0DF4144D79AF}">
      <dgm:prSet/>
      <dgm:spPr/>
      <dgm:t>
        <a:bodyPr/>
        <a:lstStyle/>
        <a:p>
          <a:endParaRPr lang="en-US"/>
        </a:p>
      </dgm:t>
    </dgm:pt>
    <dgm:pt modelId="{4D9216C5-7E0C-4EF5-BF5A-DC09EEA93A17}">
      <dgm:prSet phldrT="[Text]"/>
      <dgm:spPr/>
      <dgm:t>
        <a:bodyPr/>
        <a:lstStyle/>
        <a:p>
          <a:r>
            <a:rPr lang="en-US" dirty="0" smtClean="0"/>
            <a:t>Customer</a:t>
          </a:r>
          <a:endParaRPr lang="en-US" dirty="0"/>
        </a:p>
      </dgm:t>
    </dgm:pt>
    <dgm:pt modelId="{E2967DC4-733C-47A7-AE03-4DF2389D0821}" type="parTrans" cxnId="{D15ECAA4-5A49-4ACF-A134-2FB8DACE9D60}">
      <dgm:prSet/>
      <dgm:spPr/>
      <dgm:t>
        <a:bodyPr/>
        <a:lstStyle/>
        <a:p>
          <a:endParaRPr lang="en-US"/>
        </a:p>
      </dgm:t>
    </dgm:pt>
    <dgm:pt modelId="{2235DDDA-75E5-439D-8F0E-5F770DCD0A33}" type="sibTrans" cxnId="{D15ECAA4-5A49-4ACF-A134-2FB8DACE9D60}">
      <dgm:prSet/>
      <dgm:spPr/>
      <dgm:t>
        <a:bodyPr/>
        <a:lstStyle/>
        <a:p>
          <a:endParaRPr lang="en-US"/>
        </a:p>
      </dgm:t>
    </dgm:pt>
    <dgm:pt modelId="{89901A5E-2B56-436C-AC41-BE5CD10D1AF4}">
      <dgm:prSet phldrT="[Text]"/>
      <dgm:spPr/>
      <dgm:t>
        <a:bodyPr/>
        <a:lstStyle/>
        <a:p>
          <a:r>
            <a:rPr lang="en-US" dirty="0" smtClean="0"/>
            <a:t>Merchant</a:t>
          </a:r>
          <a:endParaRPr lang="en-US" dirty="0"/>
        </a:p>
      </dgm:t>
    </dgm:pt>
    <dgm:pt modelId="{B2E0D753-8263-46AF-B177-2DCF6B2F0AB5}" type="parTrans" cxnId="{C8C320F0-118B-4C66-80FB-8651066F2416}">
      <dgm:prSet/>
      <dgm:spPr/>
      <dgm:t>
        <a:bodyPr/>
        <a:lstStyle/>
        <a:p>
          <a:endParaRPr lang="en-US"/>
        </a:p>
      </dgm:t>
    </dgm:pt>
    <dgm:pt modelId="{ECA6CC39-F6FB-4976-9E3C-41EC6AA8709C}" type="sibTrans" cxnId="{C8C320F0-118B-4C66-80FB-8651066F2416}">
      <dgm:prSet/>
      <dgm:spPr/>
      <dgm:t>
        <a:bodyPr/>
        <a:lstStyle/>
        <a:p>
          <a:endParaRPr lang="en-US"/>
        </a:p>
      </dgm:t>
    </dgm:pt>
    <dgm:pt modelId="{33BF63B9-98F2-4418-8CA9-AE16E6E3D7B1}" type="pres">
      <dgm:prSet presAssocID="{F4976977-DEB5-48C7-B306-6028B45B074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E9C5B6-19CA-4401-8C2A-DE6A3BE74DA3}" type="pres">
      <dgm:prSet presAssocID="{F4976977-DEB5-48C7-B306-6028B45B0749}" presName="radial" presStyleCnt="0">
        <dgm:presLayoutVars>
          <dgm:animLvl val="ctr"/>
        </dgm:presLayoutVars>
      </dgm:prSet>
      <dgm:spPr/>
    </dgm:pt>
    <dgm:pt modelId="{3C54C0E8-F7F2-4CB1-9A61-20DB3855D2CE}" type="pres">
      <dgm:prSet presAssocID="{1E13A037-822A-4F41-9BE4-F666B58567F5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50DEB6B2-8AF9-49B6-BBEB-BE051AE0FC74}" type="pres">
      <dgm:prSet presAssocID="{3A4E1F49-3B90-47EA-95D6-6FD172417164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8616C-F60D-4792-84FB-10DF55952156}" type="pres">
      <dgm:prSet presAssocID="{282F7E6D-6AF0-4C5D-992C-B386488E8FD7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5CE7C-D57E-463C-A2E4-87205F8F664C}" type="pres">
      <dgm:prSet presAssocID="{4D9216C5-7E0C-4EF5-BF5A-DC09EEA93A17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46654-4ABC-463A-AA57-3BFC9C4DB4CC}" type="pres">
      <dgm:prSet presAssocID="{89901A5E-2B56-436C-AC41-BE5CD10D1AF4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5ECAA4-5A49-4ACF-A134-2FB8DACE9D60}" srcId="{1E13A037-822A-4F41-9BE4-F666B58567F5}" destId="{4D9216C5-7E0C-4EF5-BF5A-DC09EEA93A17}" srcOrd="2" destOrd="0" parTransId="{E2967DC4-733C-47A7-AE03-4DF2389D0821}" sibTransId="{2235DDDA-75E5-439D-8F0E-5F770DCD0A33}"/>
    <dgm:cxn modelId="{A0ACEEBA-4DD2-476B-9C8C-9E970391E937}" type="presOf" srcId="{F4976977-DEB5-48C7-B306-6028B45B0749}" destId="{33BF63B9-98F2-4418-8CA9-AE16E6E3D7B1}" srcOrd="0" destOrd="0" presId="urn:microsoft.com/office/officeart/2005/8/layout/radial3"/>
    <dgm:cxn modelId="{B5168F02-DD19-49DB-8EFD-317BA38D7833}" type="presOf" srcId="{1E13A037-822A-4F41-9BE4-F666B58567F5}" destId="{3C54C0E8-F7F2-4CB1-9A61-20DB3855D2CE}" srcOrd="0" destOrd="0" presId="urn:microsoft.com/office/officeart/2005/8/layout/radial3"/>
    <dgm:cxn modelId="{2957F6BB-38FF-4673-A8BD-81A9E3B469CA}" srcId="{F4976977-DEB5-48C7-B306-6028B45B0749}" destId="{1E13A037-822A-4F41-9BE4-F666B58567F5}" srcOrd="0" destOrd="0" parTransId="{10AD6F22-DB7B-4EA4-8852-75B9432887C3}" sibTransId="{6D4E38FB-825F-45F5-9AE6-6B87057698D1}"/>
    <dgm:cxn modelId="{32A7A12F-F352-4E86-91CA-821BB64EC7F0}" srcId="{1E13A037-822A-4F41-9BE4-F666B58567F5}" destId="{3A4E1F49-3B90-47EA-95D6-6FD172417164}" srcOrd="0" destOrd="0" parTransId="{B1BA356C-6084-4E03-9862-6452ED706FC9}" sibTransId="{CFE377B4-2566-4DEB-A363-9E7BF46F00D2}"/>
    <dgm:cxn modelId="{96A73503-720C-46A6-98B5-E7983410EA6B}" type="presOf" srcId="{3A4E1F49-3B90-47EA-95D6-6FD172417164}" destId="{50DEB6B2-8AF9-49B6-BBEB-BE051AE0FC74}" srcOrd="0" destOrd="0" presId="urn:microsoft.com/office/officeart/2005/8/layout/radial3"/>
    <dgm:cxn modelId="{E0DA2545-3591-4298-B79C-63967D1CA1B9}" type="presOf" srcId="{89901A5E-2B56-436C-AC41-BE5CD10D1AF4}" destId="{D0D46654-4ABC-463A-AA57-3BFC9C4DB4CC}" srcOrd="0" destOrd="0" presId="urn:microsoft.com/office/officeart/2005/8/layout/radial3"/>
    <dgm:cxn modelId="{0CFF8978-5AE8-44D0-A221-160B9C8E26E2}" type="presOf" srcId="{4D9216C5-7E0C-4EF5-BF5A-DC09EEA93A17}" destId="{E985CE7C-D57E-463C-A2E4-87205F8F664C}" srcOrd="0" destOrd="0" presId="urn:microsoft.com/office/officeart/2005/8/layout/radial3"/>
    <dgm:cxn modelId="{C8C320F0-118B-4C66-80FB-8651066F2416}" srcId="{1E13A037-822A-4F41-9BE4-F666B58567F5}" destId="{89901A5E-2B56-436C-AC41-BE5CD10D1AF4}" srcOrd="3" destOrd="0" parTransId="{B2E0D753-8263-46AF-B177-2DCF6B2F0AB5}" sibTransId="{ECA6CC39-F6FB-4976-9E3C-41EC6AA8709C}"/>
    <dgm:cxn modelId="{F737AAB9-8457-42A7-96D7-0DF4144D79AF}" srcId="{1E13A037-822A-4F41-9BE4-F666B58567F5}" destId="{282F7E6D-6AF0-4C5D-992C-B386488E8FD7}" srcOrd="1" destOrd="0" parTransId="{4E08F352-A811-4325-983D-0DC944B299DB}" sibTransId="{FDBC2F02-6952-4D47-B6CA-51F33AD4849C}"/>
    <dgm:cxn modelId="{71308C51-0636-4C01-9493-567400C22D49}" type="presOf" srcId="{282F7E6D-6AF0-4C5D-992C-B386488E8FD7}" destId="{9178616C-F60D-4792-84FB-10DF55952156}" srcOrd="0" destOrd="0" presId="urn:microsoft.com/office/officeart/2005/8/layout/radial3"/>
    <dgm:cxn modelId="{DD3F0B70-CCFD-4DA2-8AE2-60C0EF66B581}" type="presParOf" srcId="{33BF63B9-98F2-4418-8CA9-AE16E6E3D7B1}" destId="{DBE9C5B6-19CA-4401-8C2A-DE6A3BE74DA3}" srcOrd="0" destOrd="0" presId="urn:microsoft.com/office/officeart/2005/8/layout/radial3"/>
    <dgm:cxn modelId="{B6AEF742-3CFA-471C-9D26-E182345CF0D2}" type="presParOf" srcId="{DBE9C5B6-19CA-4401-8C2A-DE6A3BE74DA3}" destId="{3C54C0E8-F7F2-4CB1-9A61-20DB3855D2CE}" srcOrd="0" destOrd="0" presId="urn:microsoft.com/office/officeart/2005/8/layout/radial3"/>
    <dgm:cxn modelId="{B6BB1247-E77D-448E-9C0A-CE8647E0C04E}" type="presParOf" srcId="{DBE9C5B6-19CA-4401-8C2A-DE6A3BE74DA3}" destId="{50DEB6B2-8AF9-49B6-BBEB-BE051AE0FC74}" srcOrd="1" destOrd="0" presId="urn:microsoft.com/office/officeart/2005/8/layout/radial3"/>
    <dgm:cxn modelId="{B65CC543-A33A-4E4D-8B3F-13C585C1AACD}" type="presParOf" srcId="{DBE9C5B6-19CA-4401-8C2A-DE6A3BE74DA3}" destId="{9178616C-F60D-4792-84FB-10DF55952156}" srcOrd="2" destOrd="0" presId="urn:microsoft.com/office/officeart/2005/8/layout/radial3"/>
    <dgm:cxn modelId="{C7A6B595-7BB5-4622-845A-5C7D94ADC5D4}" type="presParOf" srcId="{DBE9C5B6-19CA-4401-8C2A-DE6A3BE74DA3}" destId="{E985CE7C-D57E-463C-A2E4-87205F8F664C}" srcOrd="3" destOrd="0" presId="urn:microsoft.com/office/officeart/2005/8/layout/radial3"/>
    <dgm:cxn modelId="{9F81EF65-3C87-49DC-85F5-F3A63C3E7299}" type="presParOf" srcId="{DBE9C5B6-19CA-4401-8C2A-DE6A3BE74DA3}" destId="{D0D46654-4ABC-463A-AA57-3BFC9C4DB4C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9FA172-38ED-497C-BE8B-C9EF10D3353D}" type="doc">
      <dgm:prSet loTypeId="urn:microsoft.com/office/officeart/2005/8/layout/equation1" loCatId="process" qsTypeId="urn:microsoft.com/office/officeart/2005/8/quickstyle/simple5" qsCatId="simple" csTypeId="urn:microsoft.com/office/officeart/2005/8/colors/colorful1" csCatId="colorful" phldr="1"/>
      <dgm:spPr/>
    </dgm:pt>
    <dgm:pt modelId="{A5EDAABB-98CF-46A3-BCC9-D71F4480336E}">
      <dgm:prSet phldrT="[Text]"/>
      <dgm:spPr/>
      <dgm:t>
        <a:bodyPr/>
        <a:lstStyle/>
        <a:p>
          <a:r>
            <a:rPr lang="en-US" dirty="0" smtClean="0"/>
            <a:t>Processors Fee</a:t>
          </a:r>
          <a:endParaRPr lang="en-US" dirty="0"/>
        </a:p>
      </dgm:t>
    </dgm:pt>
    <dgm:pt modelId="{D0CED20C-0C23-41EE-863E-D80C1C419A6C}" type="parTrans" cxnId="{A468E762-4670-4027-9B17-08CEE443E9F4}">
      <dgm:prSet/>
      <dgm:spPr/>
      <dgm:t>
        <a:bodyPr/>
        <a:lstStyle/>
        <a:p>
          <a:endParaRPr lang="en-US"/>
        </a:p>
      </dgm:t>
    </dgm:pt>
    <dgm:pt modelId="{2099EF1F-BAA7-455C-B1B1-CFF55B48ADDE}" type="sibTrans" cxnId="{A468E762-4670-4027-9B17-08CEE443E9F4}">
      <dgm:prSet/>
      <dgm:spPr/>
      <dgm:t>
        <a:bodyPr/>
        <a:lstStyle/>
        <a:p>
          <a:endParaRPr lang="en-US"/>
        </a:p>
      </dgm:t>
    </dgm:pt>
    <dgm:pt modelId="{9F80097B-5A1E-4AFB-9A39-9D2F4B851072}">
      <dgm:prSet phldrT="[Text]"/>
      <dgm:spPr/>
      <dgm:t>
        <a:bodyPr/>
        <a:lstStyle/>
        <a:p>
          <a:r>
            <a:rPr lang="en-US" dirty="0" smtClean="0"/>
            <a:t>Interchange</a:t>
          </a:r>
          <a:endParaRPr lang="en-US" dirty="0"/>
        </a:p>
      </dgm:t>
    </dgm:pt>
    <dgm:pt modelId="{7BD02B7B-1BB2-451B-A6F1-8308C0987D4F}" type="parTrans" cxnId="{22067A81-BC09-432B-B8FC-04D56C5C802C}">
      <dgm:prSet/>
      <dgm:spPr/>
      <dgm:t>
        <a:bodyPr/>
        <a:lstStyle/>
        <a:p>
          <a:endParaRPr lang="en-US"/>
        </a:p>
      </dgm:t>
    </dgm:pt>
    <dgm:pt modelId="{26C2A09B-CB08-438B-98FB-F21626C9CCDE}" type="sibTrans" cxnId="{22067A81-BC09-432B-B8FC-04D56C5C802C}">
      <dgm:prSet/>
      <dgm:spPr/>
      <dgm:t>
        <a:bodyPr/>
        <a:lstStyle/>
        <a:p>
          <a:endParaRPr lang="en-US"/>
        </a:p>
      </dgm:t>
    </dgm:pt>
    <dgm:pt modelId="{7CA9BCF9-D8D9-4532-8036-945B8AE5A2DA}">
      <dgm:prSet phldrT="[Text]"/>
      <dgm:spPr/>
      <dgm:t>
        <a:bodyPr/>
        <a:lstStyle/>
        <a:p>
          <a:r>
            <a:rPr lang="en-US" dirty="0" smtClean="0"/>
            <a:t>Merchant Service Fee</a:t>
          </a:r>
          <a:endParaRPr lang="en-US" dirty="0"/>
        </a:p>
      </dgm:t>
    </dgm:pt>
    <dgm:pt modelId="{A1D4EE14-AE54-49DB-BCC8-8C8FDD17CBB5}" type="parTrans" cxnId="{2EDC13EB-352D-4BBA-B4AF-031F2B1626CD}">
      <dgm:prSet/>
      <dgm:spPr/>
      <dgm:t>
        <a:bodyPr/>
        <a:lstStyle/>
        <a:p>
          <a:endParaRPr lang="en-US"/>
        </a:p>
      </dgm:t>
    </dgm:pt>
    <dgm:pt modelId="{525FF22A-E974-4646-804B-8DCD082C3A85}" type="sibTrans" cxnId="{2EDC13EB-352D-4BBA-B4AF-031F2B1626CD}">
      <dgm:prSet/>
      <dgm:spPr/>
      <dgm:t>
        <a:bodyPr/>
        <a:lstStyle/>
        <a:p>
          <a:endParaRPr lang="en-US"/>
        </a:p>
      </dgm:t>
    </dgm:pt>
    <dgm:pt modelId="{4E313E55-F7EC-4193-B66C-DF83BA9E91D4}">
      <dgm:prSet/>
      <dgm:spPr/>
      <dgm:t>
        <a:bodyPr/>
        <a:lstStyle/>
        <a:p>
          <a:r>
            <a:rPr lang="en-US" dirty="0" smtClean="0"/>
            <a:t>Acquirer Fee</a:t>
          </a:r>
          <a:endParaRPr lang="en-US" dirty="0"/>
        </a:p>
      </dgm:t>
    </dgm:pt>
    <dgm:pt modelId="{9C0563C5-68D1-45D3-B0EB-E4056F542E2C}" type="parTrans" cxnId="{0318F1EF-2C07-40DF-8E50-3D42B36A6F4A}">
      <dgm:prSet/>
      <dgm:spPr/>
      <dgm:t>
        <a:bodyPr/>
        <a:lstStyle/>
        <a:p>
          <a:endParaRPr lang="en-US"/>
        </a:p>
      </dgm:t>
    </dgm:pt>
    <dgm:pt modelId="{567EB246-469B-4736-A7AB-33B93824153F}" type="sibTrans" cxnId="{0318F1EF-2C07-40DF-8E50-3D42B36A6F4A}">
      <dgm:prSet/>
      <dgm:spPr/>
      <dgm:t>
        <a:bodyPr/>
        <a:lstStyle/>
        <a:p>
          <a:endParaRPr lang="en-US"/>
        </a:p>
      </dgm:t>
    </dgm:pt>
    <dgm:pt modelId="{FF17D4DB-62A5-4D1B-A6E8-F859A28D7E06}">
      <dgm:prSet phldrT="[Text]"/>
      <dgm:spPr/>
      <dgm:t>
        <a:bodyPr/>
        <a:lstStyle/>
        <a:p>
          <a:r>
            <a:rPr lang="en-US" smtClean="0"/>
            <a:t>Card Network Fee</a:t>
          </a:r>
          <a:endParaRPr lang="en-US"/>
        </a:p>
      </dgm:t>
    </dgm:pt>
    <dgm:pt modelId="{E49E73DC-35AB-43BC-954C-18B6420E8BB1}" type="parTrans" cxnId="{925B1242-7A52-49B9-B0D6-E46079F9B2C0}">
      <dgm:prSet/>
      <dgm:spPr/>
      <dgm:t>
        <a:bodyPr/>
        <a:lstStyle/>
        <a:p>
          <a:endParaRPr lang="en-US"/>
        </a:p>
      </dgm:t>
    </dgm:pt>
    <dgm:pt modelId="{535768D5-9892-4E9C-A02D-6378E6E20872}" type="sibTrans" cxnId="{925B1242-7A52-49B9-B0D6-E46079F9B2C0}">
      <dgm:prSet/>
      <dgm:spPr/>
      <dgm:t>
        <a:bodyPr/>
        <a:lstStyle/>
        <a:p>
          <a:endParaRPr lang="en-US"/>
        </a:p>
      </dgm:t>
    </dgm:pt>
    <dgm:pt modelId="{93D8F1C5-3777-4543-B04D-2743039BD7E4}" type="pres">
      <dgm:prSet presAssocID="{389FA172-38ED-497C-BE8B-C9EF10D3353D}" presName="linearFlow" presStyleCnt="0">
        <dgm:presLayoutVars>
          <dgm:dir/>
          <dgm:resizeHandles val="exact"/>
        </dgm:presLayoutVars>
      </dgm:prSet>
      <dgm:spPr/>
    </dgm:pt>
    <dgm:pt modelId="{A34AC4AE-2915-4C6D-BB17-19E2AF7A1C93}" type="pres">
      <dgm:prSet presAssocID="{FF17D4DB-62A5-4D1B-A6E8-F859A28D7E0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7B7D1-12C5-444A-BE90-8B03F66EA7B1}" type="pres">
      <dgm:prSet presAssocID="{535768D5-9892-4E9C-A02D-6378E6E20872}" presName="spacerL" presStyleCnt="0"/>
      <dgm:spPr/>
    </dgm:pt>
    <dgm:pt modelId="{7BECBA3F-A8F2-49F5-9A67-16455625FD9B}" type="pres">
      <dgm:prSet presAssocID="{535768D5-9892-4E9C-A02D-6378E6E2087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2A83084-CAD6-43DD-97AC-24EB4BE385C5}" type="pres">
      <dgm:prSet presAssocID="{535768D5-9892-4E9C-A02D-6378E6E20872}" presName="spacerR" presStyleCnt="0"/>
      <dgm:spPr/>
    </dgm:pt>
    <dgm:pt modelId="{595A2787-EE28-45AE-BD34-B5ABCAC09B73}" type="pres">
      <dgm:prSet presAssocID="{A5EDAABB-98CF-46A3-BCC9-D71F4480336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955C6-619F-4804-B1EC-A1CCFF6417E5}" type="pres">
      <dgm:prSet presAssocID="{2099EF1F-BAA7-455C-B1B1-CFF55B48ADDE}" presName="spacerL" presStyleCnt="0"/>
      <dgm:spPr/>
    </dgm:pt>
    <dgm:pt modelId="{A4576CFC-6BED-4AE5-BB91-A288C6F4C41E}" type="pres">
      <dgm:prSet presAssocID="{2099EF1F-BAA7-455C-B1B1-CFF55B48ADD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B8A1342-DCAD-4572-9D80-2F810ABC7C3F}" type="pres">
      <dgm:prSet presAssocID="{2099EF1F-BAA7-455C-B1B1-CFF55B48ADDE}" presName="spacerR" presStyleCnt="0"/>
      <dgm:spPr/>
    </dgm:pt>
    <dgm:pt modelId="{55F32613-3B8D-44E8-BDC7-555EAB5CC021}" type="pres">
      <dgm:prSet presAssocID="{4E313E55-F7EC-4193-B66C-DF83BA9E91D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33FFC-46E2-4CC3-AF79-41B838C5B817}" type="pres">
      <dgm:prSet presAssocID="{567EB246-469B-4736-A7AB-33B93824153F}" presName="spacerL" presStyleCnt="0"/>
      <dgm:spPr/>
    </dgm:pt>
    <dgm:pt modelId="{175CEDE6-ECAE-4FE6-B133-5BD2ACCE6C0F}" type="pres">
      <dgm:prSet presAssocID="{567EB246-469B-4736-A7AB-33B93824153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20D54F5-CB42-4B0D-BCAC-1E5C8E47FC99}" type="pres">
      <dgm:prSet presAssocID="{567EB246-469B-4736-A7AB-33B93824153F}" presName="spacerR" presStyleCnt="0"/>
      <dgm:spPr/>
    </dgm:pt>
    <dgm:pt modelId="{1370205D-B00E-4F4C-95A5-E1C11DD886BD}" type="pres">
      <dgm:prSet presAssocID="{9F80097B-5A1E-4AFB-9A39-9D2F4B85107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3C4EF-CD5E-4E3D-9811-438B3270D83F}" type="pres">
      <dgm:prSet presAssocID="{26C2A09B-CB08-438B-98FB-F21626C9CCDE}" presName="spacerL" presStyleCnt="0"/>
      <dgm:spPr/>
    </dgm:pt>
    <dgm:pt modelId="{564F65D4-B9E6-430D-B4AD-3C7EEBFFA0E9}" type="pres">
      <dgm:prSet presAssocID="{26C2A09B-CB08-438B-98FB-F21626C9CCDE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B4FC2F3-45C9-46E9-A9B5-116216B1340B}" type="pres">
      <dgm:prSet presAssocID="{26C2A09B-CB08-438B-98FB-F21626C9CCDE}" presName="spacerR" presStyleCnt="0"/>
      <dgm:spPr/>
    </dgm:pt>
    <dgm:pt modelId="{FCE791D5-437B-4DD5-A4E8-97FCF34A085F}" type="pres">
      <dgm:prSet presAssocID="{7CA9BCF9-D8D9-4532-8036-945B8AE5A2D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5B1242-7A52-49B9-B0D6-E46079F9B2C0}" srcId="{389FA172-38ED-497C-BE8B-C9EF10D3353D}" destId="{FF17D4DB-62A5-4D1B-A6E8-F859A28D7E06}" srcOrd="0" destOrd="0" parTransId="{E49E73DC-35AB-43BC-954C-18B6420E8BB1}" sibTransId="{535768D5-9892-4E9C-A02D-6378E6E20872}"/>
    <dgm:cxn modelId="{62FB919C-F6CF-4D7C-912C-6554019FF312}" type="presOf" srcId="{9F80097B-5A1E-4AFB-9A39-9D2F4B851072}" destId="{1370205D-B00E-4F4C-95A5-E1C11DD886BD}" srcOrd="0" destOrd="0" presId="urn:microsoft.com/office/officeart/2005/8/layout/equation1"/>
    <dgm:cxn modelId="{0318F1EF-2C07-40DF-8E50-3D42B36A6F4A}" srcId="{389FA172-38ED-497C-BE8B-C9EF10D3353D}" destId="{4E313E55-F7EC-4193-B66C-DF83BA9E91D4}" srcOrd="2" destOrd="0" parTransId="{9C0563C5-68D1-45D3-B0EB-E4056F542E2C}" sibTransId="{567EB246-469B-4736-A7AB-33B93824153F}"/>
    <dgm:cxn modelId="{622EBC22-2E87-4259-AD3B-3DC2FBBFFABC}" type="presOf" srcId="{2099EF1F-BAA7-455C-B1B1-CFF55B48ADDE}" destId="{A4576CFC-6BED-4AE5-BB91-A288C6F4C41E}" srcOrd="0" destOrd="0" presId="urn:microsoft.com/office/officeart/2005/8/layout/equation1"/>
    <dgm:cxn modelId="{F7E71F5A-6583-422E-9DBC-E55506A4A87A}" type="presOf" srcId="{567EB246-469B-4736-A7AB-33B93824153F}" destId="{175CEDE6-ECAE-4FE6-B133-5BD2ACCE6C0F}" srcOrd="0" destOrd="0" presId="urn:microsoft.com/office/officeart/2005/8/layout/equation1"/>
    <dgm:cxn modelId="{207B29CB-67C9-49A1-A348-C5E68977632D}" type="presOf" srcId="{7CA9BCF9-D8D9-4532-8036-945B8AE5A2DA}" destId="{FCE791D5-437B-4DD5-A4E8-97FCF34A085F}" srcOrd="0" destOrd="0" presId="urn:microsoft.com/office/officeart/2005/8/layout/equation1"/>
    <dgm:cxn modelId="{C711134A-A89F-4B86-960A-A9DF1A9B28BE}" type="presOf" srcId="{389FA172-38ED-497C-BE8B-C9EF10D3353D}" destId="{93D8F1C5-3777-4543-B04D-2743039BD7E4}" srcOrd="0" destOrd="0" presId="urn:microsoft.com/office/officeart/2005/8/layout/equation1"/>
    <dgm:cxn modelId="{2EDC13EB-352D-4BBA-B4AF-031F2B1626CD}" srcId="{389FA172-38ED-497C-BE8B-C9EF10D3353D}" destId="{7CA9BCF9-D8D9-4532-8036-945B8AE5A2DA}" srcOrd="4" destOrd="0" parTransId="{A1D4EE14-AE54-49DB-BCC8-8C8FDD17CBB5}" sibTransId="{525FF22A-E974-4646-804B-8DCD082C3A85}"/>
    <dgm:cxn modelId="{22067A81-BC09-432B-B8FC-04D56C5C802C}" srcId="{389FA172-38ED-497C-BE8B-C9EF10D3353D}" destId="{9F80097B-5A1E-4AFB-9A39-9D2F4B851072}" srcOrd="3" destOrd="0" parTransId="{7BD02B7B-1BB2-451B-A6F1-8308C0987D4F}" sibTransId="{26C2A09B-CB08-438B-98FB-F21626C9CCDE}"/>
    <dgm:cxn modelId="{F5EC5ABD-B889-441F-B017-258EB1D33C91}" type="presOf" srcId="{FF17D4DB-62A5-4D1B-A6E8-F859A28D7E06}" destId="{A34AC4AE-2915-4C6D-BB17-19E2AF7A1C93}" srcOrd="0" destOrd="0" presId="urn:microsoft.com/office/officeart/2005/8/layout/equation1"/>
    <dgm:cxn modelId="{0063ECBD-C3EA-45E8-9B47-EBBE96850F45}" type="presOf" srcId="{A5EDAABB-98CF-46A3-BCC9-D71F4480336E}" destId="{595A2787-EE28-45AE-BD34-B5ABCAC09B73}" srcOrd="0" destOrd="0" presId="urn:microsoft.com/office/officeart/2005/8/layout/equation1"/>
    <dgm:cxn modelId="{E91CD085-B1F0-41CF-A683-676F263DE4FF}" type="presOf" srcId="{535768D5-9892-4E9C-A02D-6378E6E20872}" destId="{7BECBA3F-A8F2-49F5-9A67-16455625FD9B}" srcOrd="0" destOrd="0" presId="urn:microsoft.com/office/officeart/2005/8/layout/equation1"/>
    <dgm:cxn modelId="{A468E762-4670-4027-9B17-08CEE443E9F4}" srcId="{389FA172-38ED-497C-BE8B-C9EF10D3353D}" destId="{A5EDAABB-98CF-46A3-BCC9-D71F4480336E}" srcOrd="1" destOrd="0" parTransId="{D0CED20C-0C23-41EE-863E-D80C1C419A6C}" sibTransId="{2099EF1F-BAA7-455C-B1B1-CFF55B48ADDE}"/>
    <dgm:cxn modelId="{5B133290-5C13-4108-9A58-6DC4BEEF16B2}" type="presOf" srcId="{4E313E55-F7EC-4193-B66C-DF83BA9E91D4}" destId="{55F32613-3B8D-44E8-BDC7-555EAB5CC021}" srcOrd="0" destOrd="0" presId="urn:microsoft.com/office/officeart/2005/8/layout/equation1"/>
    <dgm:cxn modelId="{FBB7E0DA-708A-49AF-BB9F-A9A641AFF844}" type="presOf" srcId="{26C2A09B-CB08-438B-98FB-F21626C9CCDE}" destId="{564F65D4-B9E6-430D-B4AD-3C7EEBFFA0E9}" srcOrd="0" destOrd="0" presId="urn:microsoft.com/office/officeart/2005/8/layout/equation1"/>
    <dgm:cxn modelId="{B8C02C9A-2C9D-436E-AC28-50BE7890717D}" type="presParOf" srcId="{93D8F1C5-3777-4543-B04D-2743039BD7E4}" destId="{A34AC4AE-2915-4C6D-BB17-19E2AF7A1C93}" srcOrd="0" destOrd="0" presId="urn:microsoft.com/office/officeart/2005/8/layout/equation1"/>
    <dgm:cxn modelId="{22232468-9E5A-45F6-AB42-0E45318DFA4A}" type="presParOf" srcId="{93D8F1C5-3777-4543-B04D-2743039BD7E4}" destId="{DF57B7D1-12C5-444A-BE90-8B03F66EA7B1}" srcOrd="1" destOrd="0" presId="urn:microsoft.com/office/officeart/2005/8/layout/equation1"/>
    <dgm:cxn modelId="{0B4FED31-4EA6-4F9C-8A3B-2A7AA7BEADCF}" type="presParOf" srcId="{93D8F1C5-3777-4543-B04D-2743039BD7E4}" destId="{7BECBA3F-A8F2-49F5-9A67-16455625FD9B}" srcOrd="2" destOrd="0" presId="urn:microsoft.com/office/officeart/2005/8/layout/equation1"/>
    <dgm:cxn modelId="{007651E1-27C0-4D54-8004-BE5EF2FAE4EA}" type="presParOf" srcId="{93D8F1C5-3777-4543-B04D-2743039BD7E4}" destId="{42A83084-CAD6-43DD-97AC-24EB4BE385C5}" srcOrd="3" destOrd="0" presId="urn:microsoft.com/office/officeart/2005/8/layout/equation1"/>
    <dgm:cxn modelId="{77E21F5D-D058-46C2-8554-C9EFBAEB2E7B}" type="presParOf" srcId="{93D8F1C5-3777-4543-B04D-2743039BD7E4}" destId="{595A2787-EE28-45AE-BD34-B5ABCAC09B73}" srcOrd="4" destOrd="0" presId="urn:microsoft.com/office/officeart/2005/8/layout/equation1"/>
    <dgm:cxn modelId="{8B827C81-DBCE-4FC8-B369-6B115E1AF96F}" type="presParOf" srcId="{93D8F1C5-3777-4543-B04D-2743039BD7E4}" destId="{C3F955C6-619F-4804-B1EC-A1CCFF6417E5}" srcOrd="5" destOrd="0" presId="urn:microsoft.com/office/officeart/2005/8/layout/equation1"/>
    <dgm:cxn modelId="{BFC560F3-277C-43D1-8975-6BAFC9DBBBA9}" type="presParOf" srcId="{93D8F1C5-3777-4543-B04D-2743039BD7E4}" destId="{A4576CFC-6BED-4AE5-BB91-A288C6F4C41E}" srcOrd="6" destOrd="0" presId="urn:microsoft.com/office/officeart/2005/8/layout/equation1"/>
    <dgm:cxn modelId="{1963FF08-3823-4B38-B121-84FB26915ACC}" type="presParOf" srcId="{93D8F1C5-3777-4543-B04D-2743039BD7E4}" destId="{FB8A1342-DCAD-4572-9D80-2F810ABC7C3F}" srcOrd="7" destOrd="0" presId="urn:microsoft.com/office/officeart/2005/8/layout/equation1"/>
    <dgm:cxn modelId="{A71C2978-AC48-480E-801B-AB3417349EAE}" type="presParOf" srcId="{93D8F1C5-3777-4543-B04D-2743039BD7E4}" destId="{55F32613-3B8D-44E8-BDC7-555EAB5CC021}" srcOrd="8" destOrd="0" presId="urn:microsoft.com/office/officeart/2005/8/layout/equation1"/>
    <dgm:cxn modelId="{040868B6-599D-4D24-95E0-61FD19F7DAC8}" type="presParOf" srcId="{93D8F1C5-3777-4543-B04D-2743039BD7E4}" destId="{48233FFC-46E2-4CC3-AF79-41B838C5B817}" srcOrd="9" destOrd="0" presId="urn:microsoft.com/office/officeart/2005/8/layout/equation1"/>
    <dgm:cxn modelId="{76F77ADE-A568-49B1-A3CE-F641FAE8B125}" type="presParOf" srcId="{93D8F1C5-3777-4543-B04D-2743039BD7E4}" destId="{175CEDE6-ECAE-4FE6-B133-5BD2ACCE6C0F}" srcOrd="10" destOrd="0" presId="urn:microsoft.com/office/officeart/2005/8/layout/equation1"/>
    <dgm:cxn modelId="{1870E987-8BB1-43DB-8752-FF4E8CDB09FA}" type="presParOf" srcId="{93D8F1C5-3777-4543-B04D-2743039BD7E4}" destId="{020D54F5-CB42-4B0D-BCAC-1E5C8E47FC99}" srcOrd="11" destOrd="0" presId="urn:microsoft.com/office/officeart/2005/8/layout/equation1"/>
    <dgm:cxn modelId="{66B3C32B-A63F-41A3-80DD-E649EA55904E}" type="presParOf" srcId="{93D8F1C5-3777-4543-B04D-2743039BD7E4}" destId="{1370205D-B00E-4F4C-95A5-E1C11DD886BD}" srcOrd="12" destOrd="0" presId="urn:microsoft.com/office/officeart/2005/8/layout/equation1"/>
    <dgm:cxn modelId="{D56F9C7A-5970-45A3-9AB4-CDFE11C06FDE}" type="presParOf" srcId="{93D8F1C5-3777-4543-B04D-2743039BD7E4}" destId="{A5C3C4EF-CD5E-4E3D-9811-438B3270D83F}" srcOrd="13" destOrd="0" presId="urn:microsoft.com/office/officeart/2005/8/layout/equation1"/>
    <dgm:cxn modelId="{5BFF5BC8-07B0-44DE-AB7E-E154E5A98EA5}" type="presParOf" srcId="{93D8F1C5-3777-4543-B04D-2743039BD7E4}" destId="{564F65D4-B9E6-430D-B4AD-3C7EEBFFA0E9}" srcOrd="14" destOrd="0" presId="urn:microsoft.com/office/officeart/2005/8/layout/equation1"/>
    <dgm:cxn modelId="{9949F3CD-3449-4B55-9E27-42EE586F4EBD}" type="presParOf" srcId="{93D8F1C5-3777-4543-B04D-2743039BD7E4}" destId="{8B4FC2F3-45C9-46E9-A9B5-116216B1340B}" srcOrd="15" destOrd="0" presId="urn:microsoft.com/office/officeart/2005/8/layout/equation1"/>
    <dgm:cxn modelId="{3944425A-5242-4B99-8F7F-8CE6A580F2F2}" type="presParOf" srcId="{93D8F1C5-3777-4543-B04D-2743039BD7E4}" destId="{FCE791D5-437B-4DD5-A4E8-97FCF34A085F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E32111-6040-4482-ACF0-4C8C2486D708}" type="doc">
      <dgm:prSet loTypeId="urn:microsoft.com/office/officeart/2005/8/layout/target1" loCatId="relationship" qsTypeId="urn:microsoft.com/office/officeart/2005/8/quickstyle/simple5" qsCatId="simple" csTypeId="urn:microsoft.com/office/officeart/2005/8/colors/colorful1" csCatId="colorful" phldr="1"/>
      <dgm:spPr/>
    </dgm:pt>
    <dgm:pt modelId="{9DFA693F-4D87-4E71-B371-E41D81C3019D}">
      <dgm:prSet phldrT="[Text]" custT="1"/>
      <dgm:spPr/>
      <dgm:t>
        <a:bodyPr/>
        <a:lstStyle/>
        <a:p>
          <a:r>
            <a:rPr lang="en-US" sz="1600" dirty="0" smtClean="0">
              <a:latin typeface="+mj-lt"/>
            </a:rPr>
            <a:t>Mobile</a:t>
          </a:r>
          <a:endParaRPr lang="en-US" sz="1600" dirty="0">
            <a:latin typeface="+mj-lt"/>
          </a:endParaRPr>
        </a:p>
      </dgm:t>
    </dgm:pt>
    <dgm:pt modelId="{A710CBCC-7039-4962-8D49-C00DB1697F31}" type="parTrans" cxnId="{8DAC04A9-3C9F-4488-A007-053865153E85}">
      <dgm:prSet/>
      <dgm:spPr/>
      <dgm:t>
        <a:bodyPr/>
        <a:lstStyle/>
        <a:p>
          <a:endParaRPr lang="en-US" sz="900">
            <a:latin typeface="+mj-lt"/>
          </a:endParaRPr>
        </a:p>
      </dgm:t>
    </dgm:pt>
    <dgm:pt modelId="{87CA9113-B55D-4DE7-9791-8A9D8355EE9E}" type="sibTrans" cxnId="{8DAC04A9-3C9F-4488-A007-053865153E85}">
      <dgm:prSet/>
      <dgm:spPr/>
      <dgm:t>
        <a:bodyPr/>
        <a:lstStyle/>
        <a:p>
          <a:endParaRPr lang="en-US" sz="900">
            <a:latin typeface="+mj-lt"/>
          </a:endParaRPr>
        </a:p>
      </dgm:t>
    </dgm:pt>
    <dgm:pt modelId="{593AAA8D-03C3-4A02-9B6C-53F78A7E4932}">
      <dgm:prSet phldrT="[Text]" custT="1"/>
      <dgm:spPr/>
      <dgm:t>
        <a:bodyPr/>
        <a:lstStyle/>
        <a:p>
          <a:r>
            <a:rPr lang="en-US" sz="1600" dirty="0" smtClean="0">
              <a:latin typeface="+mj-lt"/>
            </a:rPr>
            <a:t>Internet</a:t>
          </a:r>
          <a:endParaRPr lang="en-US" sz="1600" dirty="0">
            <a:latin typeface="+mj-lt"/>
          </a:endParaRPr>
        </a:p>
      </dgm:t>
    </dgm:pt>
    <dgm:pt modelId="{D8691EDA-C804-42D9-B6AC-F4F5149B89C9}" type="parTrans" cxnId="{20C87707-36FB-4B74-98DD-8CEED984CC50}">
      <dgm:prSet/>
      <dgm:spPr/>
      <dgm:t>
        <a:bodyPr/>
        <a:lstStyle/>
        <a:p>
          <a:endParaRPr lang="en-US" sz="900">
            <a:latin typeface="+mj-lt"/>
          </a:endParaRPr>
        </a:p>
      </dgm:t>
    </dgm:pt>
    <dgm:pt modelId="{01EB4B80-47A1-4A4E-9E19-FFF6CF1D1ED5}" type="sibTrans" cxnId="{20C87707-36FB-4B74-98DD-8CEED984CC50}">
      <dgm:prSet/>
      <dgm:spPr/>
      <dgm:t>
        <a:bodyPr/>
        <a:lstStyle/>
        <a:p>
          <a:endParaRPr lang="en-US" sz="900">
            <a:latin typeface="+mj-lt"/>
          </a:endParaRPr>
        </a:p>
      </dgm:t>
    </dgm:pt>
    <dgm:pt modelId="{456C9424-2B83-447A-969D-5F739D90C765}">
      <dgm:prSet phldrT="[Text]" custT="1"/>
      <dgm:spPr/>
      <dgm:t>
        <a:bodyPr/>
        <a:lstStyle/>
        <a:p>
          <a:r>
            <a:rPr lang="en-US" sz="1600" dirty="0" smtClean="0">
              <a:latin typeface="+mj-lt"/>
            </a:rPr>
            <a:t>IVR</a:t>
          </a:r>
          <a:endParaRPr lang="en-US" sz="1600" dirty="0">
            <a:latin typeface="+mj-lt"/>
          </a:endParaRPr>
        </a:p>
      </dgm:t>
    </dgm:pt>
    <dgm:pt modelId="{1A10869A-D370-4FA2-9CAB-758C7388967C}" type="parTrans" cxnId="{CE5C1CD1-3793-49FB-B2F4-FF2E7FB26D9F}">
      <dgm:prSet/>
      <dgm:spPr/>
      <dgm:t>
        <a:bodyPr/>
        <a:lstStyle/>
        <a:p>
          <a:endParaRPr lang="en-US" sz="900">
            <a:latin typeface="+mj-lt"/>
          </a:endParaRPr>
        </a:p>
      </dgm:t>
    </dgm:pt>
    <dgm:pt modelId="{C43C05E1-130B-4FB6-956B-303338A4E173}" type="sibTrans" cxnId="{CE5C1CD1-3793-49FB-B2F4-FF2E7FB26D9F}">
      <dgm:prSet/>
      <dgm:spPr/>
      <dgm:t>
        <a:bodyPr/>
        <a:lstStyle/>
        <a:p>
          <a:endParaRPr lang="en-US" sz="900">
            <a:latin typeface="+mj-lt"/>
          </a:endParaRPr>
        </a:p>
      </dgm:t>
    </dgm:pt>
    <dgm:pt modelId="{23C0FFFF-E19E-41E0-9377-623B6168A1FC}">
      <dgm:prSet phldrT="[Text]" custT="1"/>
      <dgm:spPr/>
      <dgm:t>
        <a:bodyPr/>
        <a:lstStyle/>
        <a:p>
          <a:r>
            <a:rPr lang="en-US" sz="1600" dirty="0" smtClean="0">
              <a:latin typeface="+mj-lt"/>
            </a:rPr>
            <a:t>ATM</a:t>
          </a:r>
          <a:endParaRPr lang="en-US" sz="1600" dirty="0">
            <a:latin typeface="+mj-lt"/>
          </a:endParaRPr>
        </a:p>
      </dgm:t>
    </dgm:pt>
    <dgm:pt modelId="{DE45C15A-A22B-4C0D-AB31-609FF8BC433D}" type="parTrans" cxnId="{3471945D-1650-4148-8073-8C3E0802DFC4}">
      <dgm:prSet/>
      <dgm:spPr/>
      <dgm:t>
        <a:bodyPr/>
        <a:lstStyle/>
        <a:p>
          <a:endParaRPr lang="en-US" sz="900">
            <a:latin typeface="+mj-lt"/>
          </a:endParaRPr>
        </a:p>
      </dgm:t>
    </dgm:pt>
    <dgm:pt modelId="{A05089E3-B5A0-4608-AD8C-24FDE7E1D936}" type="sibTrans" cxnId="{3471945D-1650-4148-8073-8C3E0802DFC4}">
      <dgm:prSet/>
      <dgm:spPr/>
      <dgm:t>
        <a:bodyPr/>
        <a:lstStyle/>
        <a:p>
          <a:endParaRPr lang="en-US" sz="900">
            <a:latin typeface="+mj-lt"/>
          </a:endParaRPr>
        </a:p>
      </dgm:t>
    </dgm:pt>
    <dgm:pt modelId="{2BDA7758-97A2-4832-B1B4-BBAF3682C12B}">
      <dgm:prSet phldrT="[Text]" custT="1"/>
      <dgm:spPr/>
      <dgm:t>
        <a:bodyPr/>
        <a:lstStyle/>
        <a:p>
          <a:r>
            <a:rPr lang="en-US" sz="1600" dirty="0" smtClean="0">
              <a:latin typeface="+mj-lt"/>
            </a:rPr>
            <a:t>Branch</a:t>
          </a:r>
          <a:endParaRPr lang="en-US" sz="1600" dirty="0">
            <a:latin typeface="+mj-lt"/>
          </a:endParaRPr>
        </a:p>
      </dgm:t>
    </dgm:pt>
    <dgm:pt modelId="{11AD1EC8-6353-4884-97AF-9C851739A09B}" type="parTrans" cxnId="{F7C3DC7D-558C-4C98-8489-4042FACE6826}">
      <dgm:prSet/>
      <dgm:spPr/>
      <dgm:t>
        <a:bodyPr/>
        <a:lstStyle/>
        <a:p>
          <a:endParaRPr lang="en-US" sz="900">
            <a:latin typeface="+mj-lt"/>
          </a:endParaRPr>
        </a:p>
      </dgm:t>
    </dgm:pt>
    <dgm:pt modelId="{4F0D3A9D-7ED7-4938-A81A-B9925798D6AC}" type="sibTrans" cxnId="{F7C3DC7D-558C-4C98-8489-4042FACE6826}">
      <dgm:prSet/>
      <dgm:spPr/>
      <dgm:t>
        <a:bodyPr/>
        <a:lstStyle/>
        <a:p>
          <a:endParaRPr lang="en-US" sz="900">
            <a:latin typeface="+mj-lt"/>
          </a:endParaRPr>
        </a:p>
      </dgm:t>
    </dgm:pt>
    <dgm:pt modelId="{34E0B94F-87E6-45AE-A5D8-853E970A50B0}" type="pres">
      <dgm:prSet presAssocID="{25E32111-6040-4482-ACF0-4C8C2486D708}" presName="composite" presStyleCnt="0">
        <dgm:presLayoutVars>
          <dgm:chMax val="5"/>
          <dgm:dir/>
          <dgm:resizeHandles val="exact"/>
        </dgm:presLayoutVars>
      </dgm:prSet>
      <dgm:spPr/>
    </dgm:pt>
    <dgm:pt modelId="{D9303A79-C48F-4495-84DA-FD7F448A114A}" type="pres">
      <dgm:prSet presAssocID="{9DFA693F-4D87-4E71-B371-E41D81C3019D}" presName="circle1" presStyleLbl="lnNode1" presStyleIdx="0" presStyleCnt="5"/>
      <dgm:spPr/>
    </dgm:pt>
    <dgm:pt modelId="{1C82AA50-2C98-4054-A460-B4CF82FB4B2D}" type="pres">
      <dgm:prSet presAssocID="{9DFA693F-4D87-4E71-B371-E41D81C3019D}" presName="text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41B7E-F198-43EC-AE7F-E06E272CDD0E}" type="pres">
      <dgm:prSet presAssocID="{9DFA693F-4D87-4E71-B371-E41D81C3019D}" presName="line1" presStyleLbl="callout" presStyleIdx="0" presStyleCnt="10"/>
      <dgm:spPr/>
    </dgm:pt>
    <dgm:pt modelId="{33A53D37-CCE6-4AC8-81B3-5C3849ADC02E}" type="pres">
      <dgm:prSet presAssocID="{9DFA693F-4D87-4E71-B371-E41D81C3019D}" presName="d1" presStyleLbl="callout" presStyleIdx="1" presStyleCnt="10"/>
      <dgm:spPr/>
    </dgm:pt>
    <dgm:pt modelId="{9C3BB616-4C9A-4F9F-BFC8-9EE8B6F69A2F}" type="pres">
      <dgm:prSet presAssocID="{593AAA8D-03C3-4A02-9B6C-53F78A7E4932}" presName="circle2" presStyleLbl="lnNode1" presStyleIdx="1" presStyleCnt="5"/>
      <dgm:spPr/>
    </dgm:pt>
    <dgm:pt modelId="{113CDF1D-0D97-42A1-8278-EDCB93ABC8AA}" type="pres">
      <dgm:prSet presAssocID="{593AAA8D-03C3-4A02-9B6C-53F78A7E4932}" presName="tex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86E05-C9AD-4388-9670-DC1C220E010F}" type="pres">
      <dgm:prSet presAssocID="{593AAA8D-03C3-4A02-9B6C-53F78A7E4932}" presName="line2" presStyleLbl="callout" presStyleIdx="2" presStyleCnt="10"/>
      <dgm:spPr/>
    </dgm:pt>
    <dgm:pt modelId="{E06A2862-4006-4494-AD71-471F40850788}" type="pres">
      <dgm:prSet presAssocID="{593AAA8D-03C3-4A02-9B6C-53F78A7E4932}" presName="d2" presStyleLbl="callout" presStyleIdx="3" presStyleCnt="10"/>
      <dgm:spPr/>
    </dgm:pt>
    <dgm:pt modelId="{EF1503F9-3ABA-4BC3-B963-D64A79368095}" type="pres">
      <dgm:prSet presAssocID="{456C9424-2B83-447A-969D-5F739D90C765}" presName="circle3" presStyleLbl="lnNode1" presStyleIdx="2" presStyleCnt="5"/>
      <dgm:spPr/>
    </dgm:pt>
    <dgm:pt modelId="{9FD3DBBB-39A4-4A74-974C-793150C7D4A9}" type="pres">
      <dgm:prSet presAssocID="{456C9424-2B83-447A-969D-5F739D90C765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09D3B-B3B1-4398-B73D-1EAE23F271C9}" type="pres">
      <dgm:prSet presAssocID="{456C9424-2B83-447A-969D-5F739D90C765}" presName="line3" presStyleLbl="callout" presStyleIdx="4" presStyleCnt="10"/>
      <dgm:spPr/>
    </dgm:pt>
    <dgm:pt modelId="{20C92611-C5F7-4453-8292-1E3B668AFABF}" type="pres">
      <dgm:prSet presAssocID="{456C9424-2B83-447A-969D-5F739D90C765}" presName="d3" presStyleLbl="callout" presStyleIdx="5" presStyleCnt="10"/>
      <dgm:spPr/>
    </dgm:pt>
    <dgm:pt modelId="{450DD5E0-EE0F-4D04-AF28-0A373BAF756D}" type="pres">
      <dgm:prSet presAssocID="{23C0FFFF-E19E-41E0-9377-623B6168A1FC}" presName="circle4" presStyleLbl="lnNode1" presStyleIdx="3" presStyleCnt="5"/>
      <dgm:spPr/>
    </dgm:pt>
    <dgm:pt modelId="{72920994-1DBB-4A88-9C83-B6C22EC572B7}" type="pres">
      <dgm:prSet presAssocID="{23C0FFFF-E19E-41E0-9377-623B6168A1FC}" presName="text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30D16-668D-4402-BFCD-D58BCC49E0FF}" type="pres">
      <dgm:prSet presAssocID="{23C0FFFF-E19E-41E0-9377-623B6168A1FC}" presName="line4" presStyleLbl="callout" presStyleIdx="6" presStyleCnt="10"/>
      <dgm:spPr/>
    </dgm:pt>
    <dgm:pt modelId="{0F84DB38-5DB4-4B38-8FEC-1FFA38BFAB0A}" type="pres">
      <dgm:prSet presAssocID="{23C0FFFF-E19E-41E0-9377-623B6168A1FC}" presName="d4" presStyleLbl="callout" presStyleIdx="7" presStyleCnt="10"/>
      <dgm:spPr/>
    </dgm:pt>
    <dgm:pt modelId="{5A11099B-6442-43FA-9A30-B5B8A5FA56FD}" type="pres">
      <dgm:prSet presAssocID="{2BDA7758-97A2-4832-B1B4-BBAF3682C12B}" presName="circle5" presStyleLbl="lnNode1" presStyleIdx="4" presStyleCnt="5"/>
      <dgm:spPr/>
    </dgm:pt>
    <dgm:pt modelId="{F0243011-9EE1-4956-B949-3AE3D4F50029}" type="pres">
      <dgm:prSet presAssocID="{2BDA7758-97A2-4832-B1B4-BBAF3682C12B}" presName="text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5331E-2629-41FC-BDD0-816E61418F0B}" type="pres">
      <dgm:prSet presAssocID="{2BDA7758-97A2-4832-B1B4-BBAF3682C12B}" presName="line5" presStyleLbl="callout" presStyleIdx="8" presStyleCnt="10"/>
      <dgm:spPr/>
    </dgm:pt>
    <dgm:pt modelId="{BA98A4D0-BA06-444D-B98B-3E028E38C680}" type="pres">
      <dgm:prSet presAssocID="{2BDA7758-97A2-4832-B1B4-BBAF3682C12B}" presName="d5" presStyleLbl="callout" presStyleIdx="9" presStyleCnt="10"/>
      <dgm:spPr/>
    </dgm:pt>
  </dgm:ptLst>
  <dgm:cxnLst>
    <dgm:cxn modelId="{3471945D-1650-4148-8073-8C3E0802DFC4}" srcId="{25E32111-6040-4482-ACF0-4C8C2486D708}" destId="{23C0FFFF-E19E-41E0-9377-623B6168A1FC}" srcOrd="3" destOrd="0" parTransId="{DE45C15A-A22B-4C0D-AB31-609FF8BC433D}" sibTransId="{A05089E3-B5A0-4608-AD8C-24FDE7E1D936}"/>
    <dgm:cxn modelId="{88D45FB2-E335-42E8-BAE0-41F38719BAE7}" type="presOf" srcId="{593AAA8D-03C3-4A02-9B6C-53F78A7E4932}" destId="{113CDF1D-0D97-42A1-8278-EDCB93ABC8AA}" srcOrd="0" destOrd="0" presId="urn:microsoft.com/office/officeart/2005/8/layout/target1"/>
    <dgm:cxn modelId="{E4217A5F-2FAC-4CEE-A5BB-BF4DB1E09B3D}" type="presOf" srcId="{9DFA693F-4D87-4E71-B371-E41D81C3019D}" destId="{1C82AA50-2C98-4054-A460-B4CF82FB4B2D}" srcOrd="0" destOrd="0" presId="urn:microsoft.com/office/officeart/2005/8/layout/target1"/>
    <dgm:cxn modelId="{20C87707-36FB-4B74-98DD-8CEED984CC50}" srcId="{25E32111-6040-4482-ACF0-4C8C2486D708}" destId="{593AAA8D-03C3-4A02-9B6C-53F78A7E4932}" srcOrd="1" destOrd="0" parTransId="{D8691EDA-C804-42D9-B6AC-F4F5149B89C9}" sibTransId="{01EB4B80-47A1-4A4E-9E19-FFF6CF1D1ED5}"/>
    <dgm:cxn modelId="{8DAC04A9-3C9F-4488-A007-053865153E85}" srcId="{25E32111-6040-4482-ACF0-4C8C2486D708}" destId="{9DFA693F-4D87-4E71-B371-E41D81C3019D}" srcOrd="0" destOrd="0" parTransId="{A710CBCC-7039-4962-8D49-C00DB1697F31}" sibTransId="{87CA9113-B55D-4DE7-9791-8A9D8355EE9E}"/>
    <dgm:cxn modelId="{08B31A72-4BB7-4800-8636-A7DBA3C4B31D}" type="presOf" srcId="{456C9424-2B83-447A-969D-5F739D90C765}" destId="{9FD3DBBB-39A4-4A74-974C-793150C7D4A9}" srcOrd="0" destOrd="0" presId="urn:microsoft.com/office/officeart/2005/8/layout/target1"/>
    <dgm:cxn modelId="{756F06E7-7DC9-497F-A8EE-EE48D64BBFBF}" type="presOf" srcId="{25E32111-6040-4482-ACF0-4C8C2486D708}" destId="{34E0B94F-87E6-45AE-A5D8-853E970A50B0}" srcOrd="0" destOrd="0" presId="urn:microsoft.com/office/officeart/2005/8/layout/target1"/>
    <dgm:cxn modelId="{CE5C1CD1-3793-49FB-B2F4-FF2E7FB26D9F}" srcId="{25E32111-6040-4482-ACF0-4C8C2486D708}" destId="{456C9424-2B83-447A-969D-5F739D90C765}" srcOrd="2" destOrd="0" parTransId="{1A10869A-D370-4FA2-9CAB-758C7388967C}" sibTransId="{C43C05E1-130B-4FB6-956B-303338A4E173}"/>
    <dgm:cxn modelId="{F7C3DC7D-558C-4C98-8489-4042FACE6826}" srcId="{25E32111-6040-4482-ACF0-4C8C2486D708}" destId="{2BDA7758-97A2-4832-B1B4-BBAF3682C12B}" srcOrd="4" destOrd="0" parTransId="{11AD1EC8-6353-4884-97AF-9C851739A09B}" sibTransId="{4F0D3A9D-7ED7-4938-A81A-B9925798D6AC}"/>
    <dgm:cxn modelId="{B3CFCE97-057C-4DAB-9438-5FE7224DCC6F}" type="presOf" srcId="{2BDA7758-97A2-4832-B1B4-BBAF3682C12B}" destId="{F0243011-9EE1-4956-B949-3AE3D4F50029}" srcOrd="0" destOrd="0" presId="urn:microsoft.com/office/officeart/2005/8/layout/target1"/>
    <dgm:cxn modelId="{4F91D17D-3AEE-44B5-A7D1-A746C2C9154B}" type="presOf" srcId="{23C0FFFF-E19E-41E0-9377-623B6168A1FC}" destId="{72920994-1DBB-4A88-9C83-B6C22EC572B7}" srcOrd="0" destOrd="0" presId="urn:microsoft.com/office/officeart/2005/8/layout/target1"/>
    <dgm:cxn modelId="{62321C1D-E7E6-4C1E-95D3-DF0E937D9EC8}" type="presParOf" srcId="{34E0B94F-87E6-45AE-A5D8-853E970A50B0}" destId="{D9303A79-C48F-4495-84DA-FD7F448A114A}" srcOrd="0" destOrd="0" presId="urn:microsoft.com/office/officeart/2005/8/layout/target1"/>
    <dgm:cxn modelId="{4B36A410-E718-49C7-86CD-C641F8189B00}" type="presParOf" srcId="{34E0B94F-87E6-45AE-A5D8-853E970A50B0}" destId="{1C82AA50-2C98-4054-A460-B4CF82FB4B2D}" srcOrd="1" destOrd="0" presId="urn:microsoft.com/office/officeart/2005/8/layout/target1"/>
    <dgm:cxn modelId="{CAF5468A-1297-476B-923B-07AC28FE0375}" type="presParOf" srcId="{34E0B94F-87E6-45AE-A5D8-853E970A50B0}" destId="{17541B7E-F198-43EC-AE7F-E06E272CDD0E}" srcOrd="2" destOrd="0" presId="urn:microsoft.com/office/officeart/2005/8/layout/target1"/>
    <dgm:cxn modelId="{8A729376-2F3B-484A-97B1-951B17730411}" type="presParOf" srcId="{34E0B94F-87E6-45AE-A5D8-853E970A50B0}" destId="{33A53D37-CCE6-4AC8-81B3-5C3849ADC02E}" srcOrd="3" destOrd="0" presId="urn:microsoft.com/office/officeart/2005/8/layout/target1"/>
    <dgm:cxn modelId="{FFD8D20D-E641-42CD-A13E-020BA9F15A83}" type="presParOf" srcId="{34E0B94F-87E6-45AE-A5D8-853E970A50B0}" destId="{9C3BB616-4C9A-4F9F-BFC8-9EE8B6F69A2F}" srcOrd="4" destOrd="0" presId="urn:microsoft.com/office/officeart/2005/8/layout/target1"/>
    <dgm:cxn modelId="{D8D6EFED-2A72-418A-A4C2-F5BB16DC99D7}" type="presParOf" srcId="{34E0B94F-87E6-45AE-A5D8-853E970A50B0}" destId="{113CDF1D-0D97-42A1-8278-EDCB93ABC8AA}" srcOrd="5" destOrd="0" presId="urn:microsoft.com/office/officeart/2005/8/layout/target1"/>
    <dgm:cxn modelId="{E399E1BC-76B1-4674-8C33-08FA7E31CD28}" type="presParOf" srcId="{34E0B94F-87E6-45AE-A5D8-853E970A50B0}" destId="{4E386E05-C9AD-4388-9670-DC1C220E010F}" srcOrd="6" destOrd="0" presId="urn:microsoft.com/office/officeart/2005/8/layout/target1"/>
    <dgm:cxn modelId="{7DD2EEE6-CFAD-4B3E-A8EB-ED6852973BC8}" type="presParOf" srcId="{34E0B94F-87E6-45AE-A5D8-853E970A50B0}" destId="{E06A2862-4006-4494-AD71-471F40850788}" srcOrd="7" destOrd="0" presId="urn:microsoft.com/office/officeart/2005/8/layout/target1"/>
    <dgm:cxn modelId="{73AF370E-F995-4250-B4B2-093275FAF558}" type="presParOf" srcId="{34E0B94F-87E6-45AE-A5D8-853E970A50B0}" destId="{EF1503F9-3ABA-4BC3-B963-D64A79368095}" srcOrd="8" destOrd="0" presId="urn:microsoft.com/office/officeart/2005/8/layout/target1"/>
    <dgm:cxn modelId="{6FF99AD5-EECB-4E2C-82FF-0B5CB998FE1E}" type="presParOf" srcId="{34E0B94F-87E6-45AE-A5D8-853E970A50B0}" destId="{9FD3DBBB-39A4-4A74-974C-793150C7D4A9}" srcOrd="9" destOrd="0" presId="urn:microsoft.com/office/officeart/2005/8/layout/target1"/>
    <dgm:cxn modelId="{B798B3DB-A48E-4BB4-AF5A-DA3844BB798E}" type="presParOf" srcId="{34E0B94F-87E6-45AE-A5D8-853E970A50B0}" destId="{4A909D3B-B3B1-4398-B73D-1EAE23F271C9}" srcOrd="10" destOrd="0" presId="urn:microsoft.com/office/officeart/2005/8/layout/target1"/>
    <dgm:cxn modelId="{A67A64FB-7E1E-441A-981A-12F7B831611E}" type="presParOf" srcId="{34E0B94F-87E6-45AE-A5D8-853E970A50B0}" destId="{20C92611-C5F7-4453-8292-1E3B668AFABF}" srcOrd="11" destOrd="0" presId="urn:microsoft.com/office/officeart/2005/8/layout/target1"/>
    <dgm:cxn modelId="{FA65F3AF-E7BE-477E-B14C-AEE698A6AAAC}" type="presParOf" srcId="{34E0B94F-87E6-45AE-A5D8-853E970A50B0}" destId="{450DD5E0-EE0F-4D04-AF28-0A373BAF756D}" srcOrd="12" destOrd="0" presId="urn:microsoft.com/office/officeart/2005/8/layout/target1"/>
    <dgm:cxn modelId="{19FD8C4A-B2E8-4D20-B6C5-56FB31D97CB4}" type="presParOf" srcId="{34E0B94F-87E6-45AE-A5D8-853E970A50B0}" destId="{72920994-1DBB-4A88-9C83-B6C22EC572B7}" srcOrd="13" destOrd="0" presId="urn:microsoft.com/office/officeart/2005/8/layout/target1"/>
    <dgm:cxn modelId="{69D6A9A9-6EC7-471A-AEF7-AE0D8E2BA9B4}" type="presParOf" srcId="{34E0B94F-87E6-45AE-A5D8-853E970A50B0}" destId="{3A730D16-668D-4402-BFCD-D58BCC49E0FF}" srcOrd="14" destOrd="0" presId="urn:microsoft.com/office/officeart/2005/8/layout/target1"/>
    <dgm:cxn modelId="{588E1D82-FBF8-4B1B-835A-73EF5A77B5B8}" type="presParOf" srcId="{34E0B94F-87E6-45AE-A5D8-853E970A50B0}" destId="{0F84DB38-5DB4-4B38-8FEC-1FFA38BFAB0A}" srcOrd="15" destOrd="0" presId="urn:microsoft.com/office/officeart/2005/8/layout/target1"/>
    <dgm:cxn modelId="{E7D4980F-5603-4DA8-B8A2-7E199C057C3E}" type="presParOf" srcId="{34E0B94F-87E6-45AE-A5D8-853E970A50B0}" destId="{5A11099B-6442-43FA-9A30-B5B8A5FA56FD}" srcOrd="16" destOrd="0" presId="urn:microsoft.com/office/officeart/2005/8/layout/target1"/>
    <dgm:cxn modelId="{68D01986-3132-40C7-9985-680E43C8E434}" type="presParOf" srcId="{34E0B94F-87E6-45AE-A5D8-853E970A50B0}" destId="{F0243011-9EE1-4956-B949-3AE3D4F50029}" srcOrd="17" destOrd="0" presId="urn:microsoft.com/office/officeart/2005/8/layout/target1"/>
    <dgm:cxn modelId="{2641CA43-EE19-49AF-B428-B9157AC81677}" type="presParOf" srcId="{34E0B94F-87E6-45AE-A5D8-853E970A50B0}" destId="{BE55331E-2629-41FC-BDD0-816E61418F0B}" srcOrd="18" destOrd="0" presId="urn:microsoft.com/office/officeart/2005/8/layout/target1"/>
    <dgm:cxn modelId="{B2547F3F-0F33-43F0-8099-07B9A5616758}" type="presParOf" srcId="{34E0B94F-87E6-45AE-A5D8-853E970A50B0}" destId="{BA98A4D0-BA06-444D-B98B-3E028E38C680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20A9BD-610A-40B8-9605-F8CB04315575}" type="doc">
      <dgm:prSet loTypeId="urn:microsoft.com/office/officeart/2005/8/layout/lProcess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C12602-3EBE-4372-9FDE-4A1640F493F6}">
      <dgm:prSet phldrT="[Text]" custT="1"/>
      <dgm:spPr/>
      <dgm:t>
        <a:bodyPr/>
        <a:lstStyle/>
        <a:p>
          <a:r>
            <a:rPr lang="en-US" sz="2000" smtClean="0">
              <a:solidFill>
                <a:schemeClr val="tx1"/>
              </a:solidFill>
              <a:latin typeface="+mj-lt"/>
            </a:rPr>
            <a:t>Banks</a:t>
          </a:r>
          <a:endParaRPr lang="en-US" sz="2000" dirty="0">
            <a:solidFill>
              <a:schemeClr val="tx1"/>
            </a:solidFill>
            <a:latin typeface="+mj-lt"/>
          </a:endParaRPr>
        </a:p>
      </dgm:t>
    </dgm:pt>
    <dgm:pt modelId="{60494187-B9D0-4A43-BCAB-E34FEBDF3B22}" type="parTrans" cxnId="{A465533B-BC2A-4435-84FA-C52F1CA33DB3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BD7DCA83-A86A-4FBF-89B8-01C3F8EB7385}" type="sibTrans" cxnId="{A465533B-BC2A-4435-84FA-C52F1CA33DB3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5301F1F5-5D1B-4337-8F52-60D914155679}">
      <dgm:prSet phldrT="[Text]" custT="1"/>
      <dgm:spPr/>
      <dgm:t>
        <a:bodyPr/>
        <a:lstStyle/>
        <a:p>
          <a:r>
            <a:rPr lang="en-US" sz="1400" smtClean="0">
              <a:solidFill>
                <a:schemeClr val="tx1"/>
              </a:solidFill>
              <a:latin typeface="+mj-lt"/>
            </a:rPr>
            <a:t>Payments Core Processor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73A60D05-B329-4F7A-A616-4BD05CB2026D}" type="parTrans" cxnId="{4F7FF4B3-DA4B-4074-8107-F17D59A9FDF2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89CAB5B0-1D4A-4982-8555-F72CC1ACEC41}" type="sibTrans" cxnId="{4F7FF4B3-DA4B-4074-8107-F17D59A9FDF2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3BD308C8-430F-44BA-B6CC-5D35777D38FA}">
      <dgm:prSet phldrT="[Text]" custT="1"/>
      <dgm:spPr/>
      <dgm:t>
        <a:bodyPr/>
        <a:lstStyle/>
        <a:p>
          <a:r>
            <a:rPr lang="en-US" sz="1400" smtClean="0">
              <a:solidFill>
                <a:schemeClr val="tx1"/>
              </a:solidFill>
              <a:latin typeface="+mj-lt"/>
            </a:rPr>
            <a:t>Sponsorship Income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1476923C-5EE0-4453-B22F-E39CE4E1954F}" type="parTrans" cxnId="{15F3802C-5783-433F-A3C9-A374A19285E0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17B4E60C-8E96-4F43-ACBD-9B1ED9104F0A}" type="sibTrans" cxnId="{15F3802C-5783-433F-A3C9-A374A19285E0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BD49E66E-8011-4D24-841B-E968A044C028}">
      <dgm:prSet phldrT="[Text]" custT="1"/>
      <dgm:spPr/>
      <dgm:t>
        <a:bodyPr/>
        <a:lstStyle/>
        <a:p>
          <a:r>
            <a:rPr lang="en-US" sz="2000" smtClean="0">
              <a:solidFill>
                <a:schemeClr val="tx1"/>
              </a:solidFill>
              <a:latin typeface="+mj-lt"/>
            </a:rPr>
            <a:t>Networks</a:t>
          </a:r>
          <a:endParaRPr lang="en-US" sz="2000" dirty="0">
            <a:solidFill>
              <a:schemeClr val="tx1"/>
            </a:solidFill>
            <a:latin typeface="+mj-lt"/>
          </a:endParaRPr>
        </a:p>
      </dgm:t>
    </dgm:pt>
    <dgm:pt modelId="{4EF1A932-7302-4160-9AF0-4F3DE993F3EA}" type="parTrans" cxnId="{F42C5D68-3D13-45D0-A53E-D2FD04579DAF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4E05FCA0-2061-440A-B79A-3F18B01B1438}" type="sibTrans" cxnId="{F42C5D68-3D13-45D0-A53E-D2FD04579DAF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CE4193E1-D136-4ABD-86CA-C158C0AB86B3}">
      <dgm:prSet phldrT="[Text]" custT="1"/>
      <dgm:spPr/>
      <dgm:t>
        <a:bodyPr/>
        <a:lstStyle/>
        <a:p>
          <a:r>
            <a:rPr lang="en-US" sz="1400" smtClean="0">
              <a:solidFill>
                <a:schemeClr val="tx1"/>
              </a:solidFill>
              <a:latin typeface="+mj-lt"/>
            </a:rPr>
            <a:t>Income/txn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68FC2033-78A3-4D2C-8E66-7D74ADC94738}" type="parTrans" cxnId="{42B50B1D-6252-4593-B102-F31859A9372A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D974C1A8-D09E-4D5B-965A-B9AB00B55FFF}" type="sibTrans" cxnId="{42B50B1D-6252-4593-B102-F31859A9372A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F240EC31-70C8-4B7B-B912-E9E63539584A}">
      <dgm:prSet phldrT="[Text]" custT="1"/>
      <dgm:spPr/>
      <dgm:t>
        <a:bodyPr/>
        <a:lstStyle/>
        <a:p>
          <a:r>
            <a:rPr lang="en-US" sz="1400" smtClean="0">
              <a:solidFill>
                <a:schemeClr val="tx1"/>
              </a:solidFill>
              <a:latin typeface="+mj-lt"/>
            </a:rPr>
            <a:t>Tech Sophistication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69B5D91E-EC33-4DF1-A3C5-999A6B51EC1F}" type="parTrans" cxnId="{0220BCDC-C16C-4BE9-9CF1-4EFC6C19DF78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A7AE745F-0A5B-4EFA-A3F2-2D612BBED372}" type="sibTrans" cxnId="{0220BCDC-C16C-4BE9-9CF1-4EFC6C19DF78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E544EC2A-133B-419C-A9E8-1965DED1BCD9}">
      <dgm:prSet phldrT="[Text]" custT="1"/>
      <dgm:spPr/>
      <dgm:t>
        <a:bodyPr/>
        <a:lstStyle/>
        <a:p>
          <a:r>
            <a:rPr lang="en-US" sz="2000" smtClean="0">
              <a:solidFill>
                <a:schemeClr val="tx1"/>
              </a:solidFill>
              <a:latin typeface="+mj-lt"/>
            </a:rPr>
            <a:t>PSP</a:t>
          </a:r>
          <a:endParaRPr lang="en-US" sz="2000" dirty="0">
            <a:solidFill>
              <a:schemeClr val="tx1"/>
            </a:solidFill>
            <a:latin typeface="+mj-lt"/>
          </a:endParaRPr>
        </a:p>
      </dgm:t>
    </dgm:pt>
    <dgm:pt modelId="{1CFDEC82-2CF7-4028-9DF2-228034269108}" type="parTrans" cxnId="{51ECDCDC-981C-4157-9B0F-4C7B0BE7F94A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1A2F8CA8-C260-494E-BFEF-3000B0F450DD}" type="sibTrans" cxnId="{51ECDCDC-981C-4157-9B0F-4C7B0BE7F94A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368C5E1D-467D-4E13-A708-30EBC8B00C44}">
      <dgm:prSet phldrT="[Text]" custT="1"/>
      <dgm:spPr/>
      <dgm:t>
        <a:bodyPr/>
        <a:lstStyle/>
        <a:p>
          <a:r>
            <a:rPr lang="en-US" sz="1400" smtClean="0">
              <a:solidFill>
                <a:schemeClr val="tx1"/>
              </a:solidFill>
              <a:latin typeface="+mj-lt"/>
            </a:rPr>
            <a:t>Thin Margins/Scale Game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991C82AC-B5D0-4385-B07A-5421AD20CE99}" type="parTrans" cxnId="{9DCC8FBD-FDE1-476C-AB38-44C1D14A9F04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4A6E5725-E541-4ED7-A4CC-4B29D238B9D3}" type="sibTrans" cxnId="{9DCC8FBD-FDE1-476C-AB38-44C1D14A9F04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34F2FDE3-D509-4687-A718-6908AE537593}">
      <dgm:prSet phldrT="[Text]" custT="1"/>
      <dgm:spPr/>
      <dgm:t>
        <a:bodyPr/>
        <a:lstStyle/>
        <a:p>
          <a:r>
            <a:rPr lang="en-US" sz="1400" smtClean="0">
              <a:solidFill>
                <a:schemeClr val="tx1"/>
              </a:solidFill>
              <a:latin typeface="+mj-lt"/>
            </a:rPr>
            <a:t>Cash Burn/Consumer Facing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E5F0898C-E52F-4127-8E6C-E572A1C70332}" type="parTrans" cxnId="{2A77390F-D0D3-4EA0-81D4-4653645F148A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AF8BEC80-92F3-4765-BE01-2B28EAE43CDA}" type="sibTrans" cxnId="{2A77390F-D0D3-4EA0-81D4-4653645F148A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512C677D-B8B0-40F7-902B-AF4906AC9906}">
      <dgm:prSet custT="1"/>
      <dgm:spPr/>
      <dgm:t>
        <a:bodyPr/>
        <a:lstStyle/>
        <a:p>
          <a:r>
            <a:rPr lang="en-US" sz="2000" smtClean="0">
              <a:solidFill>
                <a:schemeClr val="tx1"/>
              </a:solidFill>
              <a:latin typeface="+mj-lt"/>
            </a:rPr>
            <a:t>Processors</a:t>
          </a:r>
          <a:endParaRPr lang="en-US" sz="2000" dirty="0">
            <a:solidFill>
              <a:schemeClr val="tx1"/>
            </a:solidFill>
            <a:latin typeface="+mj-lt"/>
          </a:endParaRPr>
        </a:p>
      </dgm:t>
    </dgm:pt>
    <dgm:pt modelId="{BCE0E40E-3970-4494-88C1-212EA9F81927}" type="parTrans" cxnId="{1A1EC35B-2B94-49BB-8815-68574D13D918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146BA024-948D-4580-9A41-068E6DECE6C7}" type="sibTrans" cxnId="{1A1EC35B-2B94-49BB-8815-68574D13D918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369756DB-844B-48A2-8B80-CEE496D2C024}">
      <dgm:prSet custT="1"/>
      <dgm:spPr/>
      <dgm:t>
        <a:bodyPr/>
        <a:lstStyle/>
        <a:p>
          <a:r>
            <a:rPr lang="en-US" sz="2000" smtClean="0">
              <a:solidFill>
                <a:schemeClr val="tx1"/>
              </a:solidFill>
              <a:latin typeface="+mj-lt"/>
            </a:rPr>
            <a:t>Lenders (New Age)</a:t>
          </a:r>
          <a:endParaRPr lang="en-US" sz="2000" dirty="0">
            <a:solidFill>
              <a:schemeClr val="tx1"/>
            </a:solidFill>
            <a:latin typeface="+mj-lt"/>
          </a:endParaRPr>
        </a:p>
      </dgm:t>
    </dgm:pt>
    <dgm:pt modelId="{09683226-E99C-4CCF-910A-F2533F673457}" type="parTrans" cxnId="{56CFB561-8965-4C28-80F0-FBB00A3E64CA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8C1091CA-315C-4376-A978-8F0897368208}" type="sibTrans" cxnId="{56CFB561-8965-4C28-80F0-FBB00A3E64CA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2D75CBD1-268A-41A0-9408-2849D0C00E37}">
      <dgm:prSet custT="1"/>
      <dgm:spPr/>
      <dgm:t>
        <a:bodyPr/>
        <a:lstStyle/>
        <a:p>
          <a:r>
            <a:rPr lang="en-US" sz="2000" smtClean="0">
              <a:solidFill>
                <a:schemeClr val="tx1"/>
              </a:solidFill>
              <a:latin typeface="+mj-lt"/>
            </a:rPr>
            <a:t>Insurers (New Age)</a:t>
          </a:r>
          <a:endParaRPr lang="en-US" sz="2000" dirty="0">
            <a:solidFill>
              <a:schemeClr val="tx1"/>
            </a:solidFill>
            <a:latin typeface="+mj-lt"/>
          </a:endParaRPr>
        </a:p>
      </dgm:t>
    </dgm:pt>
    <dgm:pt modelId="{CD9D8D53-4BBB-40BD-934E-893A6CF8D887}" type="parTrans" cxnId="{3B11C743-744A-4A53-9A22-3BB948469936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382CC70F-A101-4E44-A300-AB000A930653}" type="sibTrans" cxnId="{3B11C743-744A-4A53-9A22-3BB948469936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B99D3015-1BFB-480E-82F3-FCC70AB7C434}">
      <dgm:prSet custT="1"/>
      <dgm:spPr/>
      <dgm:t>
        <a:bodyPr/>
        <a:lstStyle/>
        <a:p>
          <a:r>
            <a:rPr lang="en-US" sz="2000" smtClean="0">
              <a:solidFill>
                <a:schemeClr val="tx1"/>
              </a:solidFill>
              <a:latin typeface="+mj-lt"/>
            </a:rPr>
            <a:t>Fund Managers (New Age)</a:t>
          </a:r>
          <a:endParaRPr lang="en-US" sz="2000" dirty="0">
            <a:solidFill>
              <a:schemeClr val="tx1"/>
            </a:solidFill>
            <a:latin typeface="+mj-lt"/>
          </a:endParaRPr>
        </a:p>
      </dgm:t>
    </dgm:pt>
    <dgm:pt modelId="{7DCA9127-FADE-4FEB-9D86-6726A14444DB}" type="parTrans" cxnId="{484FBCB8-3CC6-4AF9-A8C6-7D2366C5F893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A525248D-5B1C-4001-87AC-B87C783202F9}" type="sibTrans" cxnId="{484FBCB8-3CC6-4AF9-A8C6-7D2366C5F893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9EFD9665-8996-4BB6-B767-B8326EC98740}">
      <dgm:prSet phldrT="[Text]" custT="1"/>
      <dgm:spPr/>
      <dgm:t>
        <a:bodyPr/>
        <a:lstStyle/>
        <a:p>
          <a:r>
            <a:rPr lang="en-US" sz="1400" smtClean="0">
              <a:solidFill>
                <a:schemeClr val="tx1"/>
              </a:solidFill>
              <a:latin typeface="+mj-lt"/>
            </a:rPr>
            <a:t>Underwriters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4780059D-70A1-416C-BA3F-F6B6BCFCCAD3}" type="parTrans" cxnId="{945DB593-CC71-4216-9B08-4F5E6C5340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7E9C67-27C4-4311-9316-1EBB6EB8AFE7}" type="sibTrans" cxnId="{945DB593-CC71-4216-9B08-4F5E6C5340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BA04CA-8150-451C-8D65-E73F25B74EFB}">
      <dgm:prSet phldrT="[Text]" custT="1"/>
      <dgm:spPr/>
      <dgm:t>
        <a:bodyPr/>
        <a:lstStyle/>
        <a:p>
          <a:r>
            <a:rPr lang="en-US" sz="1400" smtClean="0">
              <a:solidFill>
                <a:schemeClr val="tx1"/>
              </a:solidFill>
              <a:latin typeface="+mj-lt"/>
            </a:rPr>
            <a:t>Deposit Holders (Escrow/Nodal)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2640007F-CEBE-428D-92A9-8651BF2041D7}" type="parTrans" cxnId="{32768FDD-BD7C-4403-8774-BEE0793A289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6BC393-6687-490E-9804-35F601F99690}" type="sibTrans" cxnId="{32768FDD-BD7C-4403-8774-BEE0793A289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C080955-432E-44C5-9754-321D11785262}">
      <dgm:prSet phldrT="[Text]" custT="1"/>
      <dgm:spPr/>
      <dgm:t>
        <a:bodyPr/>
        <a:lstStyle/>
        <a:p>
          <a:r>
            <a:rPr lang="en-US" sz="1400" smtClean="0">
              <a:solidFill>
                <a:schemeClr val="tx1"/>
              </a:solidFill>
              <a:latin typeface="+mj-lt"/>
            </a:rPr>
            <a:t>Regulatory Favorable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E1186893-B56C-46AA-8A4B-D92A455C5BD9}" type="parTrans" cxnId="{33827C70-4B27-4EC4-815E-14D9C568FD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830883-9D91-42CF-AFAC-68DEE8AC3072}" type="sibTrans" cxnId="{33827C70-4B27-4EC4-815E-14D9C568FD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F0EAB3-DDC0-4603-88AD-B72366DA300F}">
      <dgm:prSet phldrT="[Text]" custT="1"/>
      <dgm:spPr/>
      <dgm:t>
        <a:bodyPr/>
        <a:lstStyle/>
        <a:p>
          <a:r>
            <a:rPr lang="en-US" sz="1400" smtClean="0">
              <a:solidFill>
                <a:schemeClr val="tx1"/>
              </a:solidFill>
              <a:latin typeface="+mj-lt"/>
            </a:rPr>
            <a:t>Agility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0230E06A-7CC9-4CD1-B432-A2F68360E0CE}" type="parTrans" cxnId="{DF832FA3-6C1D-4517-9766-8F5D2AD616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81CA24E-7FC1-49A5-B0C8-0F68E3F4D02E}" type="sibTrans" cxnId="{DF832FA3-6C1D-4517-9766-8F5D2AD616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474308A-1F89-4312-95BE-D00B4EE1B636}">
      <dgm:prSet custT="1"/>
      <dgm:spPr/>
      <dgm:t>
        <a:bodyPr/>
        <a:lstStyle/>
        <a:p>
          <a:r>
            <a:rPr lang="en-US" sz="1400" smtClean="0">
              <a:solidFill>
                <a:schemeClr val="tx1"/>
              </a:solidFill>
              <a:latin typeface="+mj-lt"/>
            </a:rPr>
            <a:t>Volume Game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3FF87EE0-2317-4828-B3D2-3805EEA2DE1E}" type="parTrans" cxnId="{A7726DC4-BCDD-4302-BCE0-9D41862968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00CA86-5A2C-4952-BE6C-7E681691D476}" type="sibTrans" cxnId="{A7726DC4-BCDD-4302-BCE0-9D41862968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135EAAC-0C08-4AA2-AB67-6379A3FCB9D7}">
      <dgm:prSet custT="1"/>
      <dgm:spPr/>
      <dgm:t>
        <a:bodyPr/>
        <a:lstStyle/>
        <a:p>
          <a:r>
            <a:rPr lang="en-US" sz="1400" smtClean="0">
              <a:solidFill>
                <a:schemeClr val="tx1"/>
              </a:solidFill>
              <a:latin typeface="+mj-lt"/>
            </a:rPr>
            <a:t>Wafer Thin Margins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870EDA24-3F80-4C26-A2AB-DCD4A4A9D7E7}" type="parTrans" cxnId="{F333A1A7-47D8-43D0-8658-0CFC08B9CE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BEDA1E-5543-4212-B73B-2612BBA44474}" type="sibTrans" cxnId="{F333A1A7-47D8-43D0-8658-0CFC08B9CE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39DA0BD-8228-413C-824D-1DCF0263656F}">
      <dgm:prSet custT="1"/>
      <dgm:spPr/>
      <dgm:t>
        <a:bodyPr/>
        <a:lstStyle/>
        <a:p>
          <a:r>
            <a:rPr lang="en-US" sz="1400" smtClean="0">
              <a:solidFill>
                <a:schemeClr val="tx1"/>
              </a:solidFill>
              <a:latin typeface="+mj-lt"/>
            </a:rPr>
            <a:t>B2B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790A4B09-664B-4A12-B7D3-C85345CA6165}" type="parTrans" cxnId="{D12EB9AB-5252-4664-84AD-F9FF46E7CD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6822EF-4026-46BD-BBC5-EB56C932EEAD}" type="sibTrans" cxnId="{D12EB9AB-5252-4664-84AD-F9FF46E7CD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1DBBED-6D69-4A17-AD62-532C4816E51F}">
      <dgm:prSet custT="1"/>
      <dgm:spPr/>
      <dgm:t>
        <a:bodyPr/>
        <a:lstStyle/>
        <a:p>
          <a:r>
            <a:rPr lang="en-US" sz="1400" smtClean="0">
              <a:solidFill>
                <a:schemeClr val="tx1"/>
              </a:solidFill>
              <a:latin typeface="+mj-lt"/>
            </a:rPr>
            <a:t>High default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0D572FC2-B351-4CDA-B9D7-3715C47155D0}" type="parTrans" cxnId="{7F5F535A-9903-4640-8825-64BACEDA01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8BB38C-C879-422A-8659-0DF371FA5C0A}" type="sibTrans" cxnId="{7F5F535A-9903-4640-8825-64BACEDA01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C97477-20D6-455B-9687-C3BA2CEA8A06}">
      <dgm:prSet custT="1"/>
      <dgm:spPr/>
      <dgm:t>
        <a:bodyPr/>
        <a:lstStyle/>
        <a:p>
          <a:r>
            <a:rPr lang="en-US" sz="1400" smtClean="0">
              <a:solidFill>
                <a:schemeClr val="tx1"/>
              </a:solidFill>
              <a:latin typeface="+mj-lt"/>
            </a:rPr>
            <a:t>Not proven model but big opportunity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0D8E1613-4258-4FC9-A754-F07F44F5D11A}" type="parTrans" cxnId="{4E0BBFF6-642C-4768-8CE5-4AC1270892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7CECE9B-3C9D-4E53-BBD7-5E4904506893}" type="sibTrans" cxnId="{4E0BBFF6-642C-4768-8CE5-4AC1270892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A32E59D-06C0-46C2-9F70-F77D45265392}">
      <dgm:prSet custT="1"/>
      <dgm:spPr/>
      <dgm:t>
        <a:bodyPr/>
        <a:lstStyle/>
        <a:p>
          <a:r>
            <a:rPr lang="en-US" sz="1400" smtClean="0">
              <a:solidFill>
                <a:schemeClr val="tx1"/>
              </a:solidFill>
              <a:latin typeface="+mj-lt"/>
            </a:rPr>
            <a:t>Specialized Segments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10B9A443-EC28-43DE-977E-0D870360CD55}" type="parTrans" cxnId="{0787F24F-FCC7-42E2-B713-7F449083F2C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1190ABB-1178-4161-B3AD-E15287140CC4}" type="sibTrans" cxnId="{0787F24F-FCC7-42E2-B713-7F449083F2C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821E2D-D35F-4CB8-942D-5A5BA97D674C}">
      <dgm:prSet custT="1"/>
      <dgm:spPr/>
      <dgm:t>
        <a:bodyPr/>
        <a:lstStyle/>
        <a:p>
          <a:r>
            <a:rPr lang="en-US" sz="1400" smtClean="0">
              <a:solidFill>
                <a:schemeClr val="tx1"/>
              </a:solidFill>
              <a:latin typeface="+mj-lt"/>
            </a:rPr>
            <a:t>Thin margins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F01CE0F0-7A31-4E3D-8CD3-9D46BCDAA472}" type="parTrans" cxnId="{04E59160-B3EC-4CC6-9C42-3286943EF77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6D6AD4-CC15-4F59-A38C-2DECB6769830}" type="sibTrans" cxnId="{04E59160-B3EC-4CC6-9C42-3286943EF77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01CF05-7190-4BC8-A6F2-D7166FFC28F8}">
      <dgm:prSet phldrT="[Text]" custT="1"/>
      <dgm:spPr/>
      <dgm:t>
        <a:bodyPr/>
        <a:lstStyle/>
        <a:p>
          <a:r>
            <a:rPr lang="en-US" sz="1400" smtClean="0">
              <a:solidFill>
                <a:schemeClr val="tx1"/>
              </a:solidFill>
              <a:latin typeface="+mj-lt"/>
            </a:rPr>
            <a:t>Entry Barrier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6CD9E2F9-41A4-4BA1-938F-FCA8419FE3EF}" type="parTrans" cxnId="{4A01C479-8ED4-4DD1-A702-ADA62D8C18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706FCE9-0488-4F77-BB23-379B75157F15}" type="sibTrans" cxnId="{4A01C479-8ED4-4DD1-A702-ADA62D8C18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F7C8D15-4B6E-4A22-8A6B-A2455E4F57D3}">
      <dgm:prSet phldrT="[Text]" custT="1"/>
      <dgm:spPr/>
      <dgm:t>
        <a:bodyPr/>
        <a:lstStyle/>
        <a:p>
          <a:r>
            <a:rPr lang="en-US" sz="1400" smtClean="0">
              <a:solidFill>
                <a:schemeClr val="tx1"/>
              </a:solidFill>
              <a:latin typeface="+mj-lt"/>
            </a:rPr>
            <a:t>Oligopolistic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64B68F84-A5B1-4F98-ABC4-7497B17E3F42}" type="parTrans" cxnId="{71537833-35C5-4A6D-96E1-468DF80E97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6FC281C-D7F9-4607-8AAF-B6C200D308D1}" type="sibTrans" cxnId="{71537833-35C5-4A6D-96E1-468DF80E97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F3D7746-A02E-4EA2-914D-118F54DA0DAD}">
      <dgm:prSet phldrT="[Text]" custT="1"/>
      <dgm:spPr/>
      <dgm:t>
        <a:bodyPr/>
        <a:lstStyle/>
        <a:p>
          <a:r>
            <a:rPr lang="en-US" sz="1400" smtClean="0">
              <a:solidFill>
                <a:schemeClr val="tx1"/>
              </a:solidFill>
              <a:latin typeface="+mj-lt"/>
            </a:rPr>
            <a:t>Low Switching Cost for Consumer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4CF73467-A5DA-4564-B8E6-E108E249B6EC}" type="parTrans" cxnId="{FB06A9EC-848D-47DB-A8FE-87784CB00A1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43C9DCD-10CF-4A2F-AFC3-780F34354BB6}" type="sibTrans" cxnId="{FB06A9EC-848D-47DB-A8FE-87784CB00A1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C40657-2348-467F-B7B5-597239BDFF3A}">
      <dgm:prSet phldrT="[Text]" custT="1"/>
      <dgm:spPr/>
      <dgm:t>
        <a:bodyPr/>
        <a:lstStyle/>
        <a:p>
          <a:r>
            <a:rPr lang="en-US" sz="1400" smtClean="0">
              <a:solidFill>
                <a:schemeClr val="tx1"/>
              </a:solidFill>
              <a:latin typeface="+mj-lt"/>
            </a:rPr>
            <a:t>Network Effects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A139C785-F3B3-4BA6-A03A-30EA1A1E278F}" type="parTrans" cxnId="{A3E95A67-671A-4FEC-BD0C-30392BFBD7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A0865C-407F-4A7C-B0BA-A4906E0BF3A2}" type="sibTrans" cxnId="{A3E95A67-671A-4FEC-BD0C-30392BFBD7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AD98DB-9CCF-4A1B-B977-E14B09B693A2}">
      <dgm:prSet phldrT="[Text]" custT="1"/>
      <dgm:spPr/>
      <dgm:t>
        <a:bodyPr/>
        <a:lstStyle/>
        <a:p>
          <a:r>
            <a:rPr lang="en-US" sz="1400" smtClean="0">
              <a:solidFill>
                <a:schemeClr val="tx1"/>
              </a:solidFill>
              <a:latin typeface="+mj-lt"/>
            </a:rPr>
            <a:t>No Pricing Power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DEE19230-DBED-4549-A4F8-A811DFCA3919}" type="parTrans" cxnId="{ED8E5805-F03F-4542-B36C-4448CE5ADD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08FCCCD-EABC-481D-B6CE-4231B02BA750}" type="sibTrans" cxnId="{ED8E5805-F03F-4542-B36C-4448CE5ADD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222D6C-7079-4BD4-BC92-95510BAD54A0}">
      <dgm:prSet custT="1"/>
      <dgm:spPr/>
      <dgm:t>
        <a:bodyPr/>
        <a:lstStyle/>
        <a:p>
          <a:r>
            <a:rPr lang="en-US" sz="1400" smtClean="0">
              <a:solidFill>
                <a:schemeClr val="tx1"/>
              </a:solidFill>
              <a:latin typeface="+mj-lt"/>
            </a:rPr>
            <a:t>Not proven model but big opportunity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CBDF3092-0D91-441B-80DE-6F59C8C1A002}" type="parTrans" cxnId="{A08E7E00-5700-4AD3-AC3E-CEE061D079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E908AE4-E7EC-43F1-B911-34E4999033FD}" type="sibTrans" cxnId="{A08E7E00-5700-4AD3-AC3E-CEE061D079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6D963D-7879-4B88-AFED-345EB2431AFF}">
      <dgm:prSet custT="1"/>
      <dgm:spPr/>
      <dgm:t>
        <a:bodyPr/>
        <a:lstStyle/>
        <a:p>
          <a:r>
            <a:rPr lang="en-US" sz="1400" smtClean="0">
              <a:solidFill>
                <a:schemeClr val="tx1"/>
              </a:solidFill>
              <a:latin typeface="+mj-lt"/>
            </a:rPr>
            <a:t>North Star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15630FC5-4FA4-45AD-B6CB-2787006B5E30}" type="parTrans" cxnId="{8BA86A6E-861C-4976-B44E-9BC777DC36E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66F1B97-BF49-46BC-9338-50918D7801C7}" type="sibTrans" cxnId="{8BA86A6E-861C-4976-B44E-9BC777DC36E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8DE8742-4B96-421E-B93C-51A557993930}" type="pres">
      <dgm:prSet presAssocID="{A420A9BD-610A-40B8-9605-F8CB0431557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9A8765-9B29-4751-BCF3-7666CAA17570}" type="pres">
      <dgm:prSet presAssocID="{C4C12602-3EBE-4372-9FDE-4A1640F493F6}" presName="compNode" presStyleCnt="0"/>
      <dgm:spPr/>
    </dgm:pt>
    <dgm:pt modelId="{0794A921-30EC-45E1-9C0A-C38136210E12}" type="pres">
      <dgm:prSet presAssocID="{C4C12602-3EBE-4372-9FDE-4A1640F493F6}" presName="aNode" presStyleLbl="bgShp" presStyleIdx="0" presStyleCnt="7"/>
      <dgm:spPr/>
      <dgm:t>
        <a:bodyPr/>
        <a:lstStyle/>
        <a:p>
          <a:endParaRPr lang="en-US"/>
        </a:p>
      </dgm:t>
    </dgm:pt>
    <dgm:pt modelId="{37C907BA-663C-47AF-8881-4C70612DCFE9}" type="pres">
      <dgm:prSet presAssocID="{C4C12602-3EBE-4372-9FDE-4A1640F493F6}" presName="textNode" presStyleLbl="bgShp" presStyleIdx="0" presStyleCnt="7"/>
      <dgm:spPr/>
      <dgm:t>
        <a:bodyPr/>
        <a:lstStyle/>
        <a:p>
          <a:endParaRPr lang="en-US"/>
        </a:p>
      </dgm:t>
    </dgm:pt>
    <dgm:pt modelId="{4B448FE4-94BC-4109-9F5C-194360DD54CF}" type="pres">
      <dgm:prSet presAssocID="{C4C12602-3EBE-4372-9FDE-4A1640F493F6}" presName="compChildNode" presStyleCnt="0"/>
      <dgm:spPr/>
    </dgm:pt>
    <dgm:pt modelId="{ECCD2863-088D-4EC3-A07D-43687711150A}" type="pres">
      <dgm:prSet presAssocID="{C4C12602-3EBE-4372-9FDE-4A1640F493F6}" presName="theInnerList" presStyleCnt="0"/>
      <dgm:spPr/>
    </dgm:pt>
    <dgm:pt modelId="{CA65163E-6ADD-4261-BE54-B84E487EFEFA}" type="pres">
      <dgm:prSet presAssocID="{5301F1F5-5D1B-4337-8F52-60D914155679}" presName="childNode" presStyleLbl="node1" presStyleIdx="0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783C1-98E6-4948-AF44-F79CD3BB4C4F}" type="pres">
      <dgm:prSet presAssocID="{5301F1F5-5D1B-4337-8F52-60D914155679}" presName="aSpace2" presStyleCnt="0"/>
      <dgm:spPr/>
    </dgm:pt>
    <dgm:pt modelId="{F89A13F4-95BC-492D-B3F0-CC19405CF0C4}" type="pres">
      <dgm:prSet presAssocID="{3BD308C8-430F-44BA-B6CC-5D35777D38FA}" presName="childNode" presStyleLbl="node1" presStyleIdx="1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BE00-653B-4206-8911-497CF475F05F}" type="pres">
      <dgm:prSet presAssocID="{3BD308C8-430F-44BA-B6CC-5D35777D38FA}" presName="aSpace2" presStyleCnt="0"/>
      <dgm:spPr/>
    </dgm:pt>
    <dgm:pt modelId="{90AB413D-DCFB-4BAE-BE19-436202A6569E}" type="pres">
      <dgm:prSet presAssocID="{9EFD9665-8996-4BB6-B767-B8326EC98740}" presName="childNode" presStyleLbl="node1" presStyleIdx="2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8429D-F122-4472-99A5-20AAE04AC013}" type="pres">
      <dgm:prSet presAssocID="{9EFD9665-8996-4BB6-B767-B8326EC98740}" presName="aSpace2" presStyleCnt="0"/>
      <dgm:spPr/>
    </dgm:pt>
    <dgm:pt modelId="{9D48F38C-15D6-4636-9399-9F154F88E55A}" type="pres">
      <dgm:prSet presAssocID="{7ABA04CA-8150-451C-8D65-E73F25B74EFB}" presName="childNode" presStyleLbl="node1" presStyleIdx="3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E29E3-CE61-4EA7-B901-CDD448B27E03}" type="pres">
      <dgm:prSet presAssocID="{7ABA04CA-8150-451C-8D65-E73F25B74EFB}" presName="aSpace2" presStyleCnt="0"/>
      <dgm:spPr/>
    </dgm:pt>
    <dgm:pt modelId="{5D3590D7-1CF5-432E-8F31-7CBB1B59E8C3}" type="pres">
      <dgm:prSet presAssocID="{BA01CF05-7190-4BC8-A6F2-D7166FFC28F8}" presName="childNode" presStyleLbl="node1" presStyleIdx="4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C435D-B0F5-490B-B54C-60D0E347D178}" type="pres">
      <dgm:prSet presAssocID="{C4C12602-3EBE-4372-9FDE-4A1640F493F6}" presName="aSpace" presStyleCnt="0"/>
      <dgm:spPr/>
    </dgm:pt>
    <dgm:pt modelId="{9C11E053-2554-4B1E-AC01-FE78BA3588A6}" type="pres">
      <dgm:prSet presAssocID="{BD49E66E-8011-4D24-841B-E968A044C028}" presName="compNode" presStyleCnt="0"/>
      <dgm:spPr/>
    </dgm:pt>
    <dgm:pt modelId="{288FA4E3-5B74-43D5-829D-3F64FAEDF89E}" type="pres">
      <dgm:prSet presAssocID="{BD49E66E-8011-4D24-841B-E968A044C028}" presName="aNode" presStyleLbl="bgShp" presStyleIdx="1" presStyleCnt="7"/>
      <dgm:spPr/>
      <dgm:t>
        <a:bodyPr/>
        <a:lstStyle/>
        <a:p>
          <a:endParaRPr lang="en-US"/>
        </a:p>
      </dgm:t>
    </dgm:pt>
    <dgm:pt modelId="{610EEA80-E126-497B-BF97-3A1FFDDFC478}" type="pres">
      <dgm:prSet presAssocID="{BD49E66E-8011-4D24-841B-E968A044C028}" presName="textNode" presStyleLbl="bgShp" presStyleIdx="1" presStyleCnt="7"/>
      <dgm:spPr/>
      <dgm:t>
        <a:bodyPr/>
        <a:lstStyle/>
        <a:p>
          <a:endParaRPr lang="en-US"/>
        </a:p>
      </dgm:t>
    </dgm:pt>
    <dgm:pt modelId="{8005200A-0B80-49C9-9D1B-7D5EF9764E0C}" type="pres">
      <dgm:prSet presAssocID="{BD49E66E-8011-4D24-841B-E968A044C028}" presName="compChildNode" presStyleCnt="0"/>
      <dgm:spPr/>
    </dgm:pt>
    <dgm:pt modelId="{473847C0-089B-41C2-9A78-AADAE5E06B12}" type="pres">
      <dgm:prSet presAssocID="{BD49E66E-8011-4D24-841B-E968A044C028}" presName="theInnerList" presStyleCnt="0"/>
      <dgm:spPr/>
    </dgm:pt>
    <dgm:pt modelId="{806E5244-77F1-4DA9-9C2F-E7FD55D732E9}" type="pres">
      <dgm:prSet presAssocID="{CE4193E1-D136-4ABD-86CA-C158C0AB86B3}" presName="childNode" presStyleLbl="node1" presStyleIdx="5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3FFFD-14D2-44C4-80EB-2886CCA0D6F6}" type="pres">
      <dgm:prSet presAssocID="{CE4193E1-D136-4ABD-86CA-C158C0AB86B3}" presName="aSpace2" presStyleCnt="0"/>
      <dgm:spPr/>
    </dgm:pt>
    <dgm:pt modelId="{2B0D6675-831B-4C74-A193-9E036BE2FF15}" type="pres">
      <dgm:prSet presAssocID="{F240EC31-70C8-4B7B-B912-E9E63539584A}" presName="childNode" presStyleLbl="node1" presStyleIdx="6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EDFCC-AE12-45A9-968D-AB7147CC920F}" type="pres">
      <dgm:prSet presAssocID="{F240EC31-70C8-4B7B-B912-E9E63539584A}" presName="aSpace2" presStyleCnt="0"/>
      <dgm:spPr/>
    </dgm:pt>
    <dgm:pt modelId="{E9B9A3A9-A9A2-43BF-B7D9-736E77F7C33E}" type="pres">
      <dgm:prSet presAssocID="{8C080955-432E-44C5-9754-321D11785262}" presName="childNode" presStyleLbl="node1" presStyleIdx="7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A06F7-CF6D-4C6D-9800-0C63B95CB419}" type="pres">
      <dgm:prSet presAssocID="{8C080955-432E-44C5-9754-321D11785262}" presName="aSpace2" presStyleCnt="0"/>
      <dgm:spPr/>
    </dgm:pt>
    <dgm:pt modelId="{6B66956F-2B3C-4448-853A-BB14A56C2011}" type="pres">
      <dgm:prSet presAssocID="{BF7C8D15-4B6E-4A22-8A6B-A2455E4F57D3}" presName="childNode" presStyleLbl="node1" presStyleIdx="8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CF347-815A-4FD1-AA6E-7D61C1D018B3}" type="pres">
      <dgm:prSet presAssocID="{BD49E66E-8011-4D24-841B-E968A044C028}" presName="aSpace" presStyleCnt="0"/>
      <dgm:spPr/>
    </dgm:pt>
    <dgm:pt modelId="{BECD474B-73CE-4DD3-86C1-E2EFC8E2E3A0}" type="pres">
      <dgm:prSet presAssocID="{E544EC2A-133B-419C-A9E8-1965DED1BCD9}" presName="compNode" presStyleCnt="0"/>
      <dgm:spPr/>
    </dgm:pt>
    <dgm:pt modelId="{5ABFD716-1EA7-4C7F-8479-AF68989C3A71}" type="pres">
      <dgm:prSet presAssocID="{E544EC2A-133B-419C-A9E8-1965DED1BCD9}" presName="aNode" presStyleLbl="bgShp" presStyleIdx="2" presStyleCnt="7"/>
      <dgm:spPr/>
      <dgm:t>
        <a:bodyPr/>
        <a:lstStyle/>
        <a:p>
          <a:endParaRPr lang="en-US"/>
        </a:p>
      </dgm:t>
    </dgm:pt>
    <dgm:pt modelId="{DF97E559-7032-405E-9D41-CEBC3C0E8D36}" type="pres">
      <dgm:prSet presAssocID="{E544EC2A-133B-419C-A9E8-1965DED1BCD9}" presName="textNode" presStyleLbl="bgShp" presStyleIdx="2" presStyleCnt="7"/>
      <dgm:spPr/>
      <dgm:t>
        <a:bodyPr/>
        <a:lstStyle/>
        <a:p>
          <a:endParaRPr lang="en-US"/>
        </a:p>
      </dgm:t>
    </dgm:pt>
    <dgm:pt modelId="{464D8D2B-8AA1-4BB5-912E-C6DC4C53DBD2}" type="pres">
      <dgm:prSet presAssocID="{E544EC2A-133B-419C-A9E8-1965DED1BCD9}" presName="compChildNode" presStyleCnt="0"/>
      <dgm:spPr/>
    </dgm:pt>
    <dgm:pt modelId="{23186591-1DF3-4AC7-BAA3-7CC9AA0A7754}" type="pres">
      <dgm:prSet presAssocID="{E544EC2A-133B-419C-A9E8-1965DED1BCD9}" presName="theInnerList" presStyleCnt="0"/>
      <dgm:spPr/>
    </dgm:pt>
    <dgm:pt modelId="{991AE39F-AECF-4568-9DE0-999E340A4AB8}" type="pres">
      <dgm:prSet presAssocID="{368C5E1D-467D-4E13-A708-30EBC8B00C44}" presName="childNode" presStyleLbl="node1" presStyleIdx="9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DCB7B-E457-44A8-858F-3CC071928222}" type="pres">
      <dgm:prSet presAssocID="{368C5E1D-467D-4E13-A708-30EBC8B00C44}" presName="aSpace2" presStyleCnt="0"/>
      <dgm:spPr/>
    </dgm:pt>
    <dgm:pt modelId="{17D094EB-79A9-45C0-AEEF-E646C757B799}" type="pres">
      <dgm:prSet presAssocID="{34F2FDE3-D509-4687-A718-6908AE537593}" presName="childNode" presStyleLbl="node1" presStyleIdx="10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AEA0B-55CC-4546-9006-C0F21FA45865}" type="pres">
      <dgm:prSet presAssocID="{34F2FDE3-D509-4687-A718-6908AE537593}" presName="aSpace2" presStyleCnt="0"/>
      <dgm:spPr/>
    </dgm:pt>
    <dgm:pt modelId="{F8874568-D7C7-4F2A-9A47-F0930ED69E64}" type="pres">
      <dgm:prSet presAssocID="{32F0EAB3-DDC0-4603-88AD-B72366DA300F}" presName="childNode" presStyleLbl="node1" presStyleIdx="11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8B253-CC12-431E-BE68-35A0C2B6C5E0}" type="pres">
      <dgm:prSet presAssocID="{32F0EAB3-DDC0-4603-88AD-B72366DA300F}" presName="aSpace2" presStyleCnt="0"/>
      <dgm:spPr/>
    </dgm:pt>
    <dgm:pt modelId="{43910552-56EA-4CCE-BF1B-94A59486D721}" type="pres">
      <dgm:prSet presAssocID="{BF3D7746-A02E-4EA2-914D-118F54DA0DAD}" presName="childNode" presStyleLbl="node1" presStyleIdx="12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BB751-95F0-4131-81C8-FA3686650B32}" type="pres">
      <dgm:prSet presAssocID="{BF3D7746-A02E-4EA2-914D-118F54DA0DAD}" presName="aSpace2" presStyleCnt="0"/>
      <dgm:spPr/>
    </dgm:pt>
    <dgm:pt modelId="{AF659380-2F13-432E-AE97-20011D2F7A49}" type="pres">
      <dgm:prSet presAssocID="{3CC40657-2348-467F-B7B5-597239BDFF3A}" presName="childNode" presStyleLbl="node1" presStyleIdx="13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EC393-A9B7-46B1-8ABE-BBEEAC7F5820}" type="pres">
      <dgm:prSet presAssocID="{3CC40657-2348-467F-B7B5-597239BDFF3A}" presName="aSpace2" presStyleCnt="0"/>
      <dgm:spPr/>
    </dgm:pt>
    <dgm:pt modelId="{4285088A-1274-4D55-BC49-C4D7526CEE78}" type="pres">
      <dgm:prSet presAssocID="{BCAD98DB-9CCF-4A1B-B977-E14B09B693A2}" presName="childNode" presStyleLbl="node1" presStyleIdx="14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F9112-3F9C-440A-8C65-6133083A07D0}" type="pres">
      <dgm:prSet presAssocID="{E544EC2A-133B-419C-A9E8-1965DED1BCD9}" presName="aSpace" presStyleCnt="0"/>
      <dgm:spPr/>
    </dgm:pt>
    <dgm:pt modelId="{54D7E563-0FA6-42A6-A47B-2220EF619187}" type="pres">
      <dgm:prSet presAssocID="{512C677D-B8B0-40F7-902B-AF4906AC9906}" presName="compNode" presStyleCnt="0"/>
      <dgm:spPr/>
    </dgm:pt>
    <dgm:pt modelId="{120DC449-76A8-4ACB-870C-4A055406B884}" type="pres">
      <dgm:prSet presAssocID="{512C677D-B8B0-40F7-902B-AF4906AC9906}" presName="aNode" presStyleLbl="bgShp" presStyleIdx="3" presStyleCnt="7"/>
      <dgm:spPr/>
      <dgm:t>
        <a:bodyPr/>
        <a:lstStyle/>
        <a:p>
          <a:endParaRPr lang="en-US"/>
        </a:p>
      </dgm:t>
    </dgm:pt>
    <dgm:pt modelId="{AB53D18C-3A7A-4A73-8933-453796CB8E8D}" type="pres">
      <dgm:prSet presAssocID="{512C677D-B8B0-40F7-902B-AF4906AC9906}" presName="textNode" presStyleLbl="bgShp" presStyleIdx="3" presStyleCnt="7"/>
      <dgm:spPr/>
      <dgm:t>
        <a:bodyPr/>
        <a:lstStyle/>
        <a:p>
          <a:endParaRPr lang="en-US"/>
        </a:p>
      </dgm:t>
    </dgm:pt>
    <dgm:pt modelId="{73E6DE47-1A6D-49C1-8B24-8EFB222FA3E2}" type="pres">
      <dgm:prSet presAssocID="{512C677D-B8B0-40F7-902B-AF4906AC9906}" presName="compChildNode" presStyleCnt="0"/>
      <dgm:spPr/>
    </dgm:pt>
    <dgm:pt modelId="{60722B00-A0EF-400E-A648-7D78DF40DF8A}" type="pres">
      <dgm:prSet presAssocID="{512C677D-B8B0-40F7-902B-AF4906AC9906}" presName="theInnerList" presStyleCnt="0"/>
      <dgm:spPr/>
    </dgm:pt>
    <dgm:pt modelId="{09C48724-4033-4A84-BDAB-3B2F88D1E781}" type="pres">
      <dgm:prSet presAssocID="{0474308A-1F89-4312-95BE-D00B4EE1B636}" presName="childNode" presStyleLbl="node1" presStyleIdx="15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28DDB-5367-4EB4-A6A2-4F6FD5363E1E}" type="pres">
      <dgm:prSet presAssocID="{0474308A-1F89-4312-95BE-D00B4EE1B636}" presName="aSpace2" presStyleCnt="0"/>
      <dgm:spPr/>
    </dgm:pt>
    <dgm:pt modelId="{2D8E28C7-D7B3-430E-9578-C8B4B2ECD3FD}" type="pres">
      <dgm:prSet presAssocID="{5135EAAC-0C08-4AA2-AB67-6379A3FCB9D7}" presName="childNode" presStyleLbl="node1" presStyleIdx="16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74111-52EF-46FD-9516-D146BE587F92}" type="pres">
      <dgm:prSet presAssocID="{5135EAAC-0C08-4AA2-AB67-6379A3FCB9D7}" presName="aSpace2" presStyleCnt="0"/>
      <dgm:spPr/>
    </dgm:pt>
    <dgm:pt modelId="{EBA0ACCE-C612-4FBA-9AD0-E497D15AAF66}" type="pres">
      <dgm:prSet presAssocID="{D39DA0BD-8228-413C-824D-1DCF0263656F}" presName="childNode" presStyleLbl="node1" presStyleIdx="17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3736F-62EB-449B-9ABD-DB2189503E54}" type="pres">
      <dgm:prSet presAssocID="{512C677D-B8B0-40F7-902B-AF4906AC9906}" presName="aSpace" presStyleCnt="0"/>
      <dgm:spPr/>
    </dgm:pt>
    <dgm:pt modelId="{36F11BBC-8E0A-4E0C-9A65-B54390B2502C}" type="pres">
      <dgm:prSet presAssocID="{369756DB-844B-48A2-8B80-CEE496D2C024}" presName="compNode" presStyleCnt="0"/>
      <dgm:spPr/>
    </dgm:pt>
    <dgm:pt modelId="{BBF39A70-C5A0-494E-AD2D-139E5AF0C34C}" type="pres">
      <dgm:prSet presAssocID="{369756DB-844B-48A2-8B80-CEE496D2C024}" presName="aNode" presStyleLbl="bgShp" presStyleIdx="4" presStyleCnt="7"/>
      <dgm:spPr/>
      <dgm:t>
        <a:bodyPr/>
        <a:lstStyle/>
        <a:p>
          <a:endParaRPr lang="en-US"/>
        </a:p>
      </dgm:t>
    </dgm:pt>
    <dgm:pt modelId="{AD2DE4B9-9B39-4ADB-BCC8-4F14B5C6824C}" type="pres">
      <dgm:prSet presAssocID="{369756DB-844B-48A2-8B80-CEE496D2C024}" presName="textNode" presStyleLbl="bgShp" presStyleIdx="4" presStyleCnt="7"/>
      <dgm:spPr/>
      <dgm:t>
        <a:bodyPr/>
        <a:lstStyle/>
        <a:p>
          <a:endParaRPr lang="en-US"/>
        </a:p>
      </dgm:t>
    </dgm:pt>
    <dgm:pt modelId="{52A7272D-D506-4C90-8199-7B246B0FE122}" type="pres">
      <dgm:prSet presAssocID="{369756DB-844B-48A2-8B80-CEE496D2C024}" presName="compChildNode" presStyleCnt="0"/>
      <dgm:spPr/>
    </dgm:pt>
    <dgm:pt modelId="{91C2D900-F28F-44C5-BCA3-9DDB7F3827CE}" type="pres">
      <dgm:prSet presAssocID="{369756DB-844B-48A2-8B80-CEE496D2C024}" presName="theInnerList" presStyleCnt="0"/>
      <dgm:spPr/>
    </dgm:pt>
    <dgm:pt modelId="{6D23F43E-2EF4-47C5-9F0B-FB6C1C2A2879}" type="pres">
      <dgm:prSet presAssocID="{241DBBED-6D69-4A17-AD62-532C4816E51F}" presName="childNode" presStyleLbl="node1" presStyleIdx="18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E84AF-51D3-49B9-9E2E-7D1193C690F3}" type="pres">
      <dgm:prSet presAssocID="{241DBBED-6D69-4A17-AD62-532C4816E51F}" presName="aSpace2" presStyleCnt="0"/>
      <dgm:spPr/>
    </dgm:pt>
    <dgm:pt modelId="{905A3D27-6948-4C6B-8F2A-BD049CA44B23}" type="pres">
      <dgm:prSet presAssocID="{12C97477-20D6-455B-9687-C3BA2CEA8A06}" presName="childNode" presStyleLbl="node1" presStyleIdx="19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C3B2F-32AD-4C1F-B128-5151CF2C0FC5}" type="pres">
      <dgm:prSet presAssocID="{12C97477-20D6-455B-9687-C3BA2CEA8A06}" presName="aSpace2" presStyleCnt="0"/>
      <dgm:spPr/>
    </dgm:pt>
    <dgm:pt modelId="{FD6C4DED-3281-48A4-996A-69D3E489BBFA}" type="pres">
      <dgm:prSet presAssocID="{1A32E59D-06C0-46C2-9F70-F77D45265392}" presName="childNode" presStyleLbl="node1" presStyleIdx="20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B3B08-52C8-4396-BF8A-8F57C897DCCF}" type="pres">
      <dgm:prSet presAssocID="{369756DB-844B-48A2-8B80-CEE496D2C024}" presName="aSpace" presStyleCnt="0"/>
      <dgm:spPr/>
    </dgm:pt>
    <dgm:pt modelId="{E7B3B946-C13D-439E-B5AA-030E5FDC14DB}" type="pres">
      <dgm:prSet presAssocID="{2D75CBD1-268A-41A0-9408-2849D0C00E37}" presName="compNode" presStyleCnt="0"/>
      <dgm:spPr/>
    </dgm:pt>
    <dgm:pt modelId="{8C18C739-7223-4969-9A10-0F0B35D0E8BD}" type="pres">
      <dgm:prSet presAssocID="{2D75CBD1-268A-41A0-9408-2849D0C00E37}" presName="aNode" presStyleLbl="bgShp" presStyleIdx="5" presStyleCnt="7"/>
      <dgm:spPr/>
      <dgm:t>
        <a:bodyPr/>
        <a:lstStyle/>
        <a:p>
          <a:endParaRPr lang="en-US"/>
        </a:p>
      </dgm:t>
    </dgm:pt>
    <dgm:pt modelId="{CB69CFA4-39F7-4A93-B8B0-ED47E50792C2}" type="pres">
      <dgm:prSet presAssocID="{2D75CBD1-268A-41A0-9408-2849D0C00E37}" presName="textNode" presStyleLbl="bgShp" presStyleIdx="5" presStyleCnt="7"/>
      <dgm:spPr/>
      <dgm:t>
        <a:bodyPr/>
        <a:lstStyle/>
        <a:p>
          <a:endParaRPr lang="en-US"/>
        </a:p>
      </dgm:t>
    </dgm:pt>
    <dgm:pt modelId="{109A1065-60A3-429E-BB2F-351B2D67EFD9}" type="pres">
      <dgm:prSet presAssocID="{2D75CBD1-268A-41A0-9408-2849D0C00E37}" presName="compChildNode" presStyleCnt="0"/>
      <dgm:spPr/>
    </dgm:pt>
    <dgm:pt modelId="{D83996DA-566F-49A5-99A7-F7593297A133}" type="pres">
      <dgm:prSet presAssocID="{2D75CBD1-268A-41A0-9408-2849D0C00E37}" presName="theInnerList" presStyleCnt="0"/>
      <dgm:spPr/>
    </dgm:pt>
    <dgm:pt modelId="{E97D17F5-C4F5-47F2-98D0-D99E7DEE43C5}" type="pres">
      <dgm:prSet presAssocID="{97821E2D-D35F-4CB8-942D-5A5BA97D674C}" presName="childNode" presStyleLbl="node1" presStyleIdx="21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44223-D889-433B-9380-5985D7E38150}" type="pres">
      <dgm:prSet presAssocID="{97821E2D-D35F-4CB8-942D-5A5BA97D674C}" presName="aSpace2" presStyleCnt="0"/>
      <dgm:spPr/>
    </dgm:pt>
    <dgm:pt modelId="{839F31ED-25B2-4A56-B16B-5501ECE73EC2}" type="pres">
      <dgm:prSet presAssocID="{4F222D6C-7079-4BD4-BC92-95510BAD54A0}" presName="childNode" presStyleLbl="node1" presStyleIdx="22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AA7EA-F49B-4FED-ACFD-DC53DC33617C}" type="pres">
      <dgm:prSet presAssocID="{2D75CBD1-268A-41A0-9408-2849D0C00E37}" presName="aSpace" presStyleCnt="0"/>
      <dgm:spPr/>
    </dgm:pt>
    <dgm:pt modelId="{78A4C4E6-0042-45DF-A405-161EF19112FC}" type="pres">
      <dgm:prSet presAssocID="{B99D3015-1BFB-480E-82F3-FCC70AB7C434}" presName="compNode" presStyleCnt="0"/>
      <dgm:spPr/>
    </dgm:pt>
    <dgm:pt modelId="{1FD7F8B6-0D61-4490-9A99-7E87A0509C88}" type="pres">
      <dgm:prSet presAssocID="{B99D3015-1BFB-480E-82F3-FCC70AB7C434}" presName="aNode" presStyleLbl="bgShp" presStyleIdx="6" presStyleCnt="7"/>
      <dgm:spPr/>
      <dgm:t>
        <a:bodyPr/>
        <a:lstStyle/>
        <a:p>
          <a:endParaRPr lang="en-US"/>
        </a:p>
      </dgm:t>
    </dgm:pt>
    <dgm:pt modelId="{A4802955-B5C2-4678-8501-A6E95513D1FC}" type="pres">
      <dgm:prSet presAssocID="{B99D3015-1BFB-480E-82F3-FCC70AB7C434}" presName="textNode" presStyleLbl="bgShp" presStyleIdx="6" presStyleCnt="7"/>
      <dgm:spPr/>
      <dgm:t>
        <a:bodyPr/>
        <a:lstStyle/>
        <a:p>
          <a:endParaRPr lang="en-US"/>
        </a:p>
      </dgm:t>
    </dgm:pt>
    <dgm:pt modelId="{D1112C6D-6C7D-47E9-9242-DAA06784C010}" type="pres">
      <dgm:prSet presAssocID="{B99D3015-1BFB-480E-82F3-FCC70AB7C434}" presName="compChildNode" presStyleCnt="0"/>
      <dgm:spPr/>
    </dgm:pt>
    <dgm:pt modelId="{37A111A7-95E6-44EF-B070-6E66CA0E27C7}" type="pres">
      <dgm:prSet presAssocID="{B99D3015-1BFB-480E-82F3-FCC70AB7C434}" presName="theInnerList" presStyleCnt="0"/>
      <dgm:spPr/>
    </dgm:pt>
    <dgm:pt modelId="{6230D140-40DD-48EC-9986-D3CE0796B7E4}" type="pres">
      <dgm:prSet presAssocID="{866D963D-7879-4B88-AFED-345EB2431AFF}" presName="childNode" presStyleLbl="node1" presStyleIdx="23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768FDD-BD7C-4403-8774-BEE0793A2891}" srcId="{C4C12602-3EBE-4372-9FDE-4A1640F493F6}" destId="{7ABA04CA-8150-451C-8D65-E73F25B74EFB}" srcOrd="3" destOrd="0" parTransId="{2640007F-CEBE-428D-92A9-8651BF2041D7}" sibTransId="{446BC393-6687-490E-9804-35F601F99690}"/>
    <dgm:cxn modelId="{28ABBBA3-FA4B-46F9-9783-B76D997B3507}" type="presOf" srcId="{CE4193E1-D136-4ABD-86CA-C158C0AB86B3}" destId="{806E5244-77F1-4DA9-9C2F-E7FD55D732E9}" srcOrd="0" destOrd="0" presId="urn:microsoft.com/office/officeart/2005/8/layout/lProcess2"/>
    <dgm:cxn modelId="{A08E7E00-5700-4AD3-AC3E-CEE061D07947}" srcId="{2D75CBD1-268A-41A0-9408-2849D0C00E37}" destId="{4F222D6C-7079-4BD4-BC92-95510BAD54A0}" srcOrd="1" destOrd="0" parTransId="{CBDF3092-0D91-441B-80DE-6F59C8C1A002}" sibTransId="{BE908AE4-E7EC-43F1-B911-34E4999033FD}"/>
    <dgm:cxn modelId="{4A01C479-8ED4-4DD1-A702-ADA62D8C18CA}" srcId="{C4C12602-3EBE-4372-9FDE-4A1640F493F6}" destId="{BA01CF05-7190-4BC8-A6F2-D7166FFC28F8}" srcOrd="4" destOrd="0" parTransId="{6CD9E2F9-41A4-4BA1-938F-FCA8419FE3EF}" sibTransId="{1706FCE9-0488-4F77-BB23-379B75157F15}"/>
    <dgm:cxn modelId="{42B50B1D-6252-4593-B102-F31859A9372A}" srcId="{BD49E66E-8011-4D24-841B-E968A044C028}" destId="{CE4193E1-D136-4ABD-86CA-C158C0AB86B3}" srcOrd="0" destOrd="0" parTransId="{68FC2033-78A3-4D2C-8E66-7D74ADC94738}" sibTransId="{D974C1A8-D09E-4D5B-965A-B9AB00B55FFF}"/>
    <dgm:cxn modelId="{71537833-35C5-4A6D-96E1-468DF80E976A}" srcId="{BD49E66E-8011-4D24-841B-E968A044C028}" destId="{BF7C8D15-4B6E-4A22-8A6B-A2455E4F57D3}" srcOrd="3" destOrd="0" parTransId="{64B68F84-A5B1-4F98-ABC4-7497B17E3F42}" sibTransId="{96FC281C-D7F9-4607-8AAF-B6C200D308D1}"/>
    <dgm:cxn modelId="{0CB63DE6-761C-4C52-B4D7-90C76B3549D5}" type="presOf" srcId="{241DBBED-6D69-4A17-AD62-532C4816E51F}" destId="{6D23F43E-2EF4-47C5-9F0B-FB6C1C2A2879}" srcOrd="0" destOrd="0" presId="urn:microsoft.com/office/officeart/2005/8/layout/lProcess2"/>
    <dgm:cxn modelId="{C3F093DB-D42C-4CC4-AB1E-30B47E8C4DBC}" type="presOf" srcId="{B99D3015-1BFB-480E-82F3-FCC70AB7C434}" destId="{1FD7F8B6-0D61-4490-9A99-7E87A0509C88}" srcOrd="0" destOrd="0" presId="urn:microsoft.com/office/officeart/2005/8/layout/lProcess2"/>
    <dgm:cxn modelId="{A3E95A67-671A-4FEC-BD0C-30392BFBD722}" srcId="{E544EC2A-133B-419C-A9E8-1965DED1BCD9}" destId="{3CC40657-2348-467F-B7B5-597239BDFF3A}" srcOrd="4" destOrd="0" parTransId="{A139C785-F3B3-4BA6-A03A-30EA1A1E278F}" sibTransId="{F7A0865C-407F-4A7C-B0BA-A4906E0BF3A2}"/>
    <dgm:cxn modelId="{D12EB9AB-5252-4664-84AD-F9FF46E7CD3E}" srcId="{512C677D-B8B0-40F7-902B-AF4906AC9906}" destId="{D39DA0BD-8228-413C-824D-1DCF0263656F}" srcOrd="2" destOrd="0" parTransId="{790A4B09-664B-4A12-B7D3-C85345CA6165}" sibTransId="{9B6822EF-4026-46BD-BBC5-EB56C932EEAD}"/>
    <dgm:cxn modelId="{7B61DA12-34B0-45C5-91CF-3E6329AC6BD8}" type="presOf" srcId="{4F222D6C-7079-4BD4-BC92-95510BAD54A0}" destId="{839F31ED-25B2-4A56-B16B-5501ECE73EC2}" srcOrd="0" destOrd="0" presId="urn:microsoft.com/office/officeart/2005/8/layout/lProcess2"/>
    <dgm:cxn modelId="{04E59160-B3EC-4CC6-9C42-3286943EF77A}" srcId="{2D75CBD1-268A-41A0-9408-2849D0C00E37}" destId="{97821E2D-D35F-4CB8-942D-5A5BA97D674C}" srcOrd="0" destOrd="0" parTransId="{F01CE0F0-7A31-4E3D-8CD3-9D46BCDAA472}" sibTransId="{2B6D6AD4-CC15-4F59-A38C-2DECB6769830}"/>
    <dgm:cxn modelId="{C3B42BEF-15B4-4C2E-B703-CC05D25AB5E7}" type="presOf" srcId="{97821E2D-D35F-4CB8-942D-5A5BA97D674C}" destId="{E97D17F5-C4F5-47F2-98D0-D99E7DEE43C5}" srcOrd="0" destOrd="0" presId="urn:microsoft.com/office/officeart/2005/8/layout/lProcess2"/>
    <dgm:cxn modelId="{4E0BBFF6-642C-4768-8CE5-4AC12708921D}" srcId="{369756DB-844B-48A2-8B80-CEE496D2C024}" destId="{12C97477-20D6-455B-9687-C3BA2CEA8A06}" srcOrd="1" destOrd="0" parTransId="{0D8E1613-4258-4FC9-A754-F07F44F5D11A}" sibTransId="{B7CECE9B-3C9D-4E53-BBD7-5E4904506893}"/>
    <dgm:cxn modelId="{3B11C743-744A-4A53-9A22-3BB948469936}" srcId="{A420A9BD-610A-40B8-9605-F8CB04315575}" destId="{2D75CBD1-268A-41A0-9408-2849D0C00E37}" srcOrd="5" destOrd="0" parTransId="{CD9D8D53-4BBB-40BD-934E-893A6CF8D887}" sibTransId="{382CC70F-A101-4E44-A300-AB000A930653}"/>
    <dgm:cxn modelId="{42CC6247-3DE9-425F-81E9-77AF052451FB}" type="presOf" srcId="{C4C12602-3EBE-4372-9FDE-4A1640F493F6}" destId="{0794A921-30EC-45E1-9C0A-C38136210E12}" srcOrd="0" destOrd="0" presId="urn:microsoft.com/office/officeart/2005/8/layout/lProcess2"/>
    <dgm:cxn modelId="{484FBCB8-3CC6-4AF9-A8C6-7D2366C5F893}" srcId="{A420A9BD-610A-40B8-9605-F8CB04315575}" destId="{B99D3015-1BFB-480E-82F3-FCC70AB7C434}" srcOrd="6" destOrd="0" parTransId="{7DCA9127-FADE-4FEB-9D86-6726A14444DB}" sibTransId="{A525248D-5B1C-4001-87AC-B87C783202F9}"/>
    <dgm:cxn modelId="{9FF01B08-54A7-408B-A647-39DEA0D3613B}" type="presOf" srcId="{2D75CBD1-268A-41A0-9408-2849D0C00E37}" destId="{8C18C739-7223-4969-9A10-0F0B35D0E8BD}" srcOrd="0" destOrd="0" presId="urn:microsoft.com/office/officeart/2005/8/layout/lProcess2"/>
    <dgm:cxn modelId="{28F8168E-795C-45E6-841C-AA5BA2C65CEA}" type="presOf" srcId="{512C677D-B8B0-40F7-902B-AF4906AC9906}" destId="{AB53D18C-3A7A-4A73-8933-453796CB8E8D}" srcOrd="1" destOrd="0" presId="urn:microsoft.com/office/officeart/2005/8/layout/lProcess2"/>
    <dgm:cxn modelId="{1E8510EA-2875-4B37-B854-D2CF3D9020D5}" type="presOf" srcId="{BF7C8D15-4B6E-4A22-8A6B-A2455E4F57D3}" destId="{6B66956F-2B3C-4448-853A-BB14A56C2011}" srcOrd="0" destOrd="0" presId="urn:microsoft.com/office/officeart/2005/8/layout/lProcess2"/>
    <dgm:cxn modelId="{7F5F535A-9903-4640-8825-64BACEDA0186}" srcId="{369756DB-844B-48A2-8B80-CEE496D2C024}" destId="{241DBBED-6D69-4A17-AD62-532C4816E51F}" srcOrd="0" destOrd="0" parTransId="{0D572FC2-B351-4CDA-B9D7-3715C47155D0}" sibTransId="{9F8BB38C-C879-422A-8659-0DF371FA5C0A}"/>
    <dgm:cxn modelId="{36D6E6C9-C1D8-4F2D-AADE-0C54164755A3}" type="presOf" srcId="{12C97477-20D6-455B-9687-C3BA2CEA8A06}" destId="{905A3D27-6948-4C6B-8F2A-BD049CA44B23}" srcOrd="0" destOrd="0" presId="urn:microsoft.com/office/officeart/2005/8/layout/lProcess2"/>
    <dgm:cxn modelId="{51ECDCDC-981C-4157-9B0F-4C7B0BE7F94A}" srcId="{A420A9BD-610A-40B8-9605-F8CB04315575}" destId="{E544EC2A-133B-419C-A9E8-1965DED1BCD9}" srcOrd="2" destOrd="0" parTransId="{1CFDEC82-2CF7-4028-9DF2-228034269108}" sibTransId="{1A2F8CA8-C260-494E-BFEF-3000B0F450DD}"/>
    <dgm:cxn modelId="{E4CFD52B-2BFF-4A28-AF31-66B69E452D7E}" type="presOf" srcId="{5301F1F5-5D1B-4337-8F52-60D914155679}" destId="{CA65163E-6ADD-4261-BE54-B84E487EFEFA}" srcOrd="0" destOrd="0" presId="urn:microsoft.com/office/officeart/2005/8/layout/lProcess2"/>
    <dgm:cxn modelId="{FB06A9EC-848D-47DB-A8FE-87784CB00A14}" srcId="{E544EC2A-133B-419C-A9E8-1965DED1BCD9}" destId="{BF3D7746-A02E-4EA2-914D-118F54DA0DAD}" srcOrd="3" destOrd="0" parTransId="{4CF73467-A5DA-4564-B8E6-E108E249B6EC}" sibTransId="{A43C9DCD-10CF-4A2F-AFC3-780F34354BB6}"/>
    <dgm:cxn modelId="{C8797221-3381-48F7-85EA-4C6603FECC92}" type="presOf" srcId="{BD49E66E-8011-4D24-841B-E968A044C028}" destId="{288FA4E3-5B74-43D5-829D-3F64FAEDF89E}" srcOrd="0" destOrd="0" presId="urn:microsoft.com/office/officeart/2005/8/layout/lProcess2"/>
    <dgm:cxn modelId="{A0E14A2C-D9D4-4F6D-A503-C596A2761691}" type="presOf" srcId="{F240EC31-70C8-4B7B-B912-E9E63539584A}" destId="{2B0D6675-831B-4C74-A193-9E036BE2FF15}" srcOrd="0" destOrd="0" presId="urn:microsoft.com/office/officeart/2005/8/layout/lProcess2"/>
    <dgm:cxn modelId="{78BA8960-6CE0-4CB2-9676-D60460AA66D8}" type="presOf" srcId="{866D963D-7879-4B88-AFED-345EB2431AFF}" destId="{6230D140-40DD-48EC-9986-D3CE0796B7E4}" srcOrd="0" destOrd="0" presId="urn:microsoft.com/office/officeart/2005/8/layout/lProcess2"/>
    <dgm:cxn modelId="{7C0D4D10-446F-406F-BC0C-614FF3745513}" type="presOf" srcId="{368C5E1D-467D-4E13-A708-30EBC8B00C44}" destId="{991AE39F-AECF-4568-9DE0-999E340A4AB8}" srcOrd="0" destOrd="0" presId="urn:microsoft.com/office/officeart/2005/8/layout/lProcess2"/>
    <dgm:cxn modelId="{F42C5D68-3D13-45D0-A53E-D2FD04579DAF}" srcId="{A420A9BD-610A-40B8-9605-F8CB04315575}" destId="{BD49E66E-8011-4D24-841B-E968A044C028}" srcOrd="1" destOrd="0" parTransId="{4EF1A932-7302-4160-9AF0-4F3DE993F3EA}" sibTransId="{4E05FCA0-2061-440A-B79A-3F18B01B1438}"/>
    <dgm:cxn modelId="{EA574C81-8EA1-4CBF-8854-48FA0E4300A2}" type="presOf" srcId="{369756DB-844B-48A2-8B80-CEE496D2C024}" destId="{BBF39A70-C5A0-494E-AD2D-139E5AF0C34C}" srcOrd="0" destOrd="0" presId="urn:microsoft.com/office/officeart/2005/8/layout/lProcess2"/>
    <dgm:cxn modelId="{999CE942-6332-46D9-95BA-8F1BDDC485A9}" type="presOf" srcId="{512C677D-B8B0-40F7-902B-AF4906AC9906}" destId="{120DC449-76A8-4ACB-870C-4A055406B884}" srcOrd="0" destOrd="0" presId="urn:microsoft.com/office/officeart/2005/8/layout/lProcess2"/>
    <dgm:cxn modelId="{1375C6FA-DCB1-4213-BC60-18BD32825D84}" type="presOf" srcId="{D39DA0BD-8228-413C-824D-1DCF0263656F}" destId="{EBA0ACCE-C612-4FBA-9AD0-E497D15AAF66}" srcOrd="0" destOrd="0" presId="urn:microsoft.com/office/officeart/2005/8/layout/lProcess2"/>
    <dgm:cxn modelId="{0787F24F-FCC7-42E2-B713-7F449083F2CB}" srcId="{369756DB-844B-48A2-8B80-CEE496D2C024}" destId="{1A32E59D-06C0-46C2-9F70-F77D45265392}" srcOrd="2" destOrd="0" parTransId="{10B9A443-EC28-43DE-977E-0D870360CD55}" sibTransId="{11190ABB-1178-4161-B3AD-E15287140CC4}"/>
    <dgm:cxn modelId="{CDBEEEB7-0643-48FD-A5DC-A91A4E33CD91}" type="presOf" srcId="{A420A9BD-610A-40B8-9605-F8CB04315575}" destId="{98DE8742-4B96-421E-B93C-51A557993930}" srcOrd="0" destOrd="0" presId="urn:microsoft.com/office/officeart/2005/8/layout/lProcess2"/>
    <dgm:cxn modelId="{4CBFF3AC-0A01-4B52-A8C8-D3EE2E884CC6}" type="presOf" srcId="{8C080955-432E-44C5-9754-321D11785262}" destId="{E9B9A3A9-A9A2-43BF-B7D9-736E77F7C33E}" srcOrd="0" destOrd="0" presId="urn:microsoft.com/office/officeart/2005/8/layout/lProcess2"/>
    <dgm:cxn modelId="{9EB58440-F843-494D-BF72-5CB85845000A}" type="presOf" srcId="{BCAD98DB-9CCF-4A1B-B977-E14B09B693A2}" destId="{4285088A-1274-4D55-BC49-C4D7526CEE78}" srcOrd="0" destOrd="0" presId="urn:microsoft.com/office/officeart/2005/8/layout/lProcess2"/>
    <dgm:cxn modelId="{6CB91930-617F-46A3-97C3-36707A1C0EB2}" type="presOf" srcId="{3CC40657-2348-467F-B7B5-597239BDFF3A}" destId="{AF659380-2F13-432E-AE97-20011D2F7A49}" srcOrd="0" destOrd="0" presId="urn:microsoft.com/office/officeart/2005/8/layout/lProcess2"/>
    <dgm:cxn modelId="{0220BCDC-C16C-4BE9-9CF1-4EFC6C19DF78}" srcId="{BD49E66E-8011-4D24-841B-E968A044C028}" destId="{F240EC31-70C8-4B7B-B912-E9E63539584A}" srcOrd="1" destOrd="0" parTransId="{69B5D91E-EC33-4DF1-A3C5-999A6B51EC1F}" sibTransId="{A7AE745F-0A5B-4EFA-A3F2-2D612BBED372}"/>
    <dgm:cxn modelId="{FE7E174A-D331-4768-BB53-9C69A7E35AEE}" type="presOf" srcId="{5135EAAC-0C08-4AA2-AB67-6379A3FCB9D7}" destId="{2D8E28C7-D7B3-430E-9578-C8B4B2ECD3FD}" srcOrd="0" destOrd="0" presId="urn:microsoft.com/office/officeart/2005/8/layout/lProcess2"/>
    <dgm:cxn modelId="{4F7FF4B3-DA4B-4074-8107-F17D59A9FDF2}" srcId="{C4C12602-3EBE-4372-9FDE-4A1640F493F6}" destId="{5301F1F5-5D1B-4337-8F52-60D914155679}" srcOrd="0" destOrd="0" parTransId="{73A60D05-B329-4F7A-A616-4BD05CB2026D}" sibTransId="{89CAB5B0-1D4A-4982-8555-F72CC1ACEC41}"/>
    <dgm:cxn modelId="{7DFFB799-2441-4B98-901A-257FA09A3C95}" type="presOf" srcId="{E544EC2A-133B-419C-A9E8-1965DED1BCD9}" destId="{5ABFD716-1EA7-4C7F-8479-AF68989C3A71}" srcOrd="0" destOrd="0" presId="urn:microsoft.com/office/officeart/2005/8/layout/lProcess2"/>
    <dgm:cxn modelId="{46F6D31B-2EA2-4217-BB57-E38A46333D9C}" type="presOf" srcId="{BF3D7746-A02E-4EA2-914D-118F54DA0DAD}" destId="{43910552-56EA-4CCE-BF1B-94A59486D721}" srcOrd="0" destOrd="0" presId="urn:microsoft.com/office/officeart/2005/8/layout/lProcess2"/>
    <dgm:cxn modelId="{A465533B-BC2A-4435-84FA-C52F1CA33DB3}" srcId="{A420A9BD-610A-40B8-9605-F8CB04315575}" destId="{C4C12602-3EBE-4372-9FDE-4A1640F493F6}" srcOrd="0" destOrd="0" parTransId="{60494187-B9D0-4A43-BCAB-E34FEBDF3B22}" sibTransId="{BD7DCA83-A86A-4FBF-89B8-01C3F8EB7385}"/>
    <dgm:cxn modelId="{4F0F8CA9-817C-40AB-B986-432DFE011C92}" type="presOf" srcId="{E544EC2A-133B-419C-A9E8-1965DED1BCD9}" destId="{DF97E559-7032-405E-9D41-CEBC3C0E8D36}" srcOrd="1" destOrd="0" presId="urn:microsoft.com/office/officeart/2005/8/layout/lProcess2"/>
    <dgm:cxn modelId="{C0A15494-ECBC-41F7-9257-2BBB78D79A5E}" type="presOf" srcId="{3BD308C8-430F-44BA-B6CC-5D35777D38FA}" destId="{F89A13F4-95BC-492D-B3F0-CC19405CF0C4}" srcOrd="0" destOrd="0" presId="urn:microsoft.com/office/officeart/2005/8/layout/lProcess2"/>
    <dgm:cxn modelId="{5D790351-1EB8-41F0-8340-801BA40210B3}" type="presOf" srcId="{9EFD9665-8996-4BB6-B767-B8326EC98740}" destId="{90AB413D-DCFB-4BAE-BE19-436202A6569E}" srcOrd="0" destOrd="0" presId="urn:microsoft.com/office/officeart/2005/8/layout/lProcess2"/>
    <dgm:cxn modelId="{DF1CBC34-921C-4FF2-B65B-F871261B13BD}" type="presOf" srcId="{369756DB-844B-48A2-8B80-CEE496D2C024}" destId="{AD2DE4B9-9B39-4ADB-BCC8-4F14B5C6824C}" srcOrd="1" destOrd="0" presId="urn:microsoft.com/office/officeart/2005/8/layout/lProcess2"/>
    <dgm:cxn modelId="{EE636B84-9AAA-4FDD-8AC9-550AB6EAF411}" type="presOf" srcId="{0474308A-1F89-4312-95BE-D00B4EE1B636}" destId="{09C48724-4033-4A84-BDAB-3B2F88D1E781}" srcOrd="0" destOrd="0" presId="urn:microsoft.com/office/officeart/2005/8/layout/lProcess2"/>
    <dgm:cxn modelId="{CF1DCD75-A92D-43C3-BB7D-200DB261EC59}" type="presOf" srcId="{B99D3015-1BFB-480E-82F3-FCC70AB7C434}" destId="{A4802955-B5C2-4678-8501-A6E95513D1FC}" srcOrd="1" destOrd="0" presId="urn:microsoft.com/office/officeart/2005/8/layout/lProcess2"/>
    <dgm:cxn modelId="{33827C70-4B27-4EC4-815E-14D9C568FD46}" srcId="{BD49E66E-8011-4D24-841B-E968A044C028}" destId="{8C080955-432E-44C5-9754-321D11785262}" srcOrd="2" destOrd="0" parTransId="{E1186893-B56C-46AA-8A4B-D92A455C5BD9}" sibTransId="{7A830883-9D91-42CF-AFAC-68DEE8AC3072}"/>
    <dgm:cxn modelId="{DF832FA3-6C1D-4517-9766-8F5D2AD61681}" srcId="{E544EC2A-133B-419C-A9E8-1965DED1BCD9}" destId="{32F0EAB3-DDC0-4603-88AD-B72366DA300F}" srcOrd="2" destOrd="0" parTransId="{0230E06A-7CC9-4CD1-B432-A2F68360E0CE}" sibTransId="{F81CA24E-7FC1-49A5-B0C8-0F68E3F4D02E}"/>
    <dgm:cxn modelId="{E3379ED1-DB45-4B34-B87A-37BE432D5816}" type="presOf" srcId="{BA01CF05-7190-4BC8-A6F2-D7166FFC28F8}" destId="{5D3590D7-1CF5-432E-8F31-7CBB1B59E8C3}" srcOrd="0" destOrd="0" presId="urn:microsoft.com/office/officeart/2005/8/layout/lProcess2"/>
    <dgm:cxn modelId="{F333A1A7-47D8-43D0-8658-0CFC08B9CECA}" srcId="{512C677D-B8B0-40F7-902B-AF4906AC9906}" destId="{5135EAAC-0C08-4AA2-AB67-6379A3FCB9D7}" srcOrd="1" destOrd="0" parTransId="{870EDA24-3F80-4C26-A2AB-DCD4A4A9D7E7}" sibTransId="{32BEDA1E-5543-4212-B73B-2612BBA44474}"/>
    <dgm:cxn modelId="{76600E56-B02B-4554-AD15-2F19249EDA46}" type="presOf" srcId="{34F2FDE3-D509-4687-A718-6908AE537593}" destId="{17D094EB-79A9-45C0-AEEF-E646C757B799}" srcOrd="0" destOrd="0" presId="urn:microsoft.com/office/officeart/2005/8/layout/lProcess2"/>
    <dgm:cxn modelId="{ED8E5805-F03F-4542-B36C-4448CE5ADD7E}" srcId="{E544EC2A-133B-419C-A9E8-1965DED1BCD9}" destId="{BCAD98DB-9CCF-4A1B-B977-E14B09B693A2}" srcOrd="5" destOrd="0" parTransId="{DEE19230-DBED-4549-A4F8-A811DFCA3919}" sibTransId="{408FCCCD-EABC-481D-B6CE-4231B02BA750}"/>
    <dgm:cxn modelId="{3203925C-CC15-484E-9A21-ED0D0F380A31}" type="presOf" srcId="{32F0EAB3-DDC0-4603-88AD-B72366DA300F}" destId="{F8874568-D7C7-4F2A-9A47-F0930ED69E64}" srcOrd="0" destOrd="0" presId="urn:microsoft.com/office/officeart/2005/8/layout/lProcess2"/>
    <dgm:cxn modelId="{15F3802C-5783-433F-A3C9-A374A19285E0}" srcId="{C4C12602-3EBE-4372-9FDE-4A1640F493F6}" destId="{3BD308C8-430F-44BA-B6CC-5D35777D38FA}" srcOrd="1" destOrd="0" parTransId="{1476923C-5EE0-4453-B22F-E39CE4E1954F}" sibTransId="{17B4E60C-8E96-4F43-ACBD-9B1ED9104F0A}"/>
    <dgm:cxn modelId="{2A77390F-D0D3-4EA0-81D4-4653645F148A}" srcId="{E544EC2A-133B-419C-A9E8-1965DED1BCD9}" destId="{34F2FDE3-D509-4687-A718-6908AE537593}" srcOrd="1" destOrd="0" parTransId="{E5F0898C-E52F-4127-8E6C-E572A1C70332}" sibTransId="{AF8BEC80-92F3-4765-BE01-2B28EAE43CDA}"/>
    <dgm:cxn modelId="{9DCC8FBD-FDE1-476C-AB38-44C1D14A9F04}" srcId="{E544EC2A-133B-419C-A9E8-1965DED1BCD9}" destId="{368C5E1D-467D-4E13-A708-30EBC8B00C44}" srcOrd="0" destOrd="0" parTransId="{991C82AC-B5D0-4385-B07A-5421AD20CE99}" sibTransId="{4A6E5725-E541-4ED7-A4CC-4B29D238B9D3}"/>
    <dgm:cxn modelId="{6F931E56-FDFB-4501-B7AF-36C913165B24}" type="presOf" srcId="{BD49E66E-8011-4D24-841B-E968A044C028}" destId="{610EEA80-E126-497B-BF97-3A1FFDDFC478}" srcOrd="1" destOrd="0" presId="urn:microsoft.com/office/officeart/2005/8/layout/lProcess2"/>
    <dgm:cxn modelId="{1A1EC35B-2B94-49BB-8815-68574D13D918}" srcId="{A420A9BD-610A-40B8-9605-F8CB04315575}" destId="{512C677D-B8B0-40F7-902B-AF4906AC9906}" srcOrd="3" destOrd="0" parTransId="{BCE0E40E-3970-4494-88C1-212EA9F81927}" sibTransId="{146BA024-948D-4580-9A41-068E6DECE6C7}"/>
    <dgm:cxn modelId="{56CFB561-8965-4C28-80F0-FBB00A3E64CA}" srcId="{A420A9BD-610A-40B8-9605-F8CB04315575}" destId="{369756DB-844B-48A2-8B80-CEE496D2C024}" srcOrd="4" destOrd="0" parTransId="{09683226-E99C-4CCF-910A-F2533F673457}" sibTransId="{8C1091CA-315C-4376-A978-8F0897368208}"/>
    <dgm:cxn modelId="{A7726DC4-BCDD-4302-BCE0-9D418629684F}" srcId="{512C677D-B8B0-40F7-902B-AF4906AC9906}" destId="{0474308A-1F89-4312-95BE-D00B4EE1B636}" srcOrd="0" destOrd="0" parTransId="{3FF87EE0-2317-4828-B3D2-3805EEA2DE1E}" sibTransId="{5900CA86-5A2C-4952-BE6C-7E681691D476}"/>
    <dgm:cxn modelId="{E3301EFE-C56C-44B8-948B-A266A13FDF13}" type="presOf" srcId="{C4C12602-3EBE-4372-9FDE-4A1640F493F6}" destId="{37C907BA-663C-47AF-8881-4C70612DCFE9}" srcOrd="1" destOrd="0" presId="urn:microsoft.com/office/officeart/2005/8/layout/lProcess2"/>
    <dgm:cxn modelId="{F5252EFE-665D-4552-9C79-AE77A512B99C}" type="presOf" srcId="{2D75CBD1-268A-41A0-9408-2849D0C00E37}" destId="{CB69CFA4-39F7-4A93-B8B0-ED47E50792C2}" srcOrd="1" destOrd="0" presId="urn:microsoft.com/office/officeart/2005/8/layout/lProcess2"/>
    <dgm:cxn modelId="{945DB593-CC71-4216-9B08-4F5E6C5340B8}" srcId="{C4C12602-3EBE-4372-9FDE-4A1640F493F6}" destId="{9EFD9665-8996-4BB6-B767-B8326EC98740}" srcOrd="2" destOrd="0" parTransId="{4780059D-70A1-416C-BA3F-F6B6BCFCCAD3}" sibTransId="{257E9C67-27C4-4311-9316-1EBB6EB8AFE7}"/>
    <dgm:cxn modelId="{5EF2FE39-0EED-4155-BC04-493CE372F7AA}" type="presOf" srcId="{7ABA04CA-8150-451C-8D65-E73F25B74EFB}" destId="{9D48F38C-15D6-4636-9399-9F154F88E55A}" srcOrd="0" destOrd="0" presId="urn:microsoft.com/office/officeart/2005/8/layout/lProcess2"/>
    <dgm:cxn modelId="{8BA86A6E-861C-4976-B44E-9BC777DC36ED}" srcId="{B99D3015-1BFB-480E-82F3-FCC70AB7C434}" destId="{866D963D-7879-4B88-AFED-345EB2431AFF}" srcOrd="0" destOrd="0" parTransId="{15630FC5-4FA4-45AD-B6CB-2787006B5E30}" sibTransId="{066F1B97-BF49-46BC-9338-50918D7801C7}"/>
    <dgm:cxn modelId="{18687DC5-C0E1-4EE9-A97A-8098D3BB40A3}" type="presOf" srcId="{1A32E59D-06C0-46C2-9F70-F77D45265392}" destId="{FD6C4DED-3281-48A4-996A-69D3E489BBFA}" srcOrd="0" destOrd="0" presId="urn:microsoft.com/office/officeart/2005/8/layout/lProcess2"/>
    <dgm:cxn modelId="{3CA38CB2-08DD-480A-9E9C-ED3C3422F4D0}" type="presParOf" srcId="{98DE8742-4B96-421E-B93C-51A557993930}" destId="{469A8765-9B29-4751-BCF3-7666CAA17570}" srcOrd="0" destOrd="0" presId="urn:microsoft.com/office/officeart/2005/8/layout/lProcess2"/>
    <dgm:cxn modelId="{50D75C5E-16A5-4FE2-AD8A-E6D6E825E48E}" type="presParOf" srcId="{469A8765-9B29-4751-BCF3-7666CAA17570}" destId="{0794A921-30EC-45E1-9C0A-C38136210E12}" srcOrd="0" destOrd="0" presId="urn:microsoft.com/office/officeart/2005/8/layout/lProcess2"/>
    <dgm:cxn modelId="{D2D04117-8426-40C8-ABF6-CB020CA85DA8}" type="presParOf" srcId="{469A8765-9B29-4751-BCF3-7666CAA17570}" destId="{37C907BA-663C-47AF-8881-4C70612DCFE9}" srcOrd="1" destOrd="0" presId="urn:microsoft.com/office/officeart/2005/8/layout/lProcess2"/>
    <dgm:cxn modelId="{E6F0FDB0-779E-45A5-A89B-05E015544B2D}" type="presParOf" srcId="{469A8765-9B29-4751-BCF3-7666CAA17570}" destId="{4B448FE4-94BC-4109-9F5C-194360DD54CF}" srcOrd="2" destOrd="0" presId="urn:microsoft.com/office/officeart/2005/8/layout/lProcess2"/>
    <dgm:cxn modelId="{7064428B-3951-4E35-AF55-0DD137CA56F0}" type="presParOf" srcId="{4B448FE4-94BC-4109-9F5C-194360DD54CF}" destId="{ECCD2863-088D-4EC3-A07D-43687711150A}" srcOrd="0" destOrd="0" presId="urn:microsoft.com/office/officeart/2005/8/layout/lProcess2"/>
    <dgm:cxn modelId="{3CBBA698-5693-4E13-AA9C-B9FEEF9F6A74}" type="presParOf" srcId="{ECCD2863-088D-4EC3-A07D-43687711150A}" destId="{CA65163E-6ADD-4261-BE54-B84E487EFEFA}" srcOrd="0" destOrd="0" presId="urn:microsoft.com/office/officeart/2005/8/layout/lProcess2"/>
    <dgm:cxn modelId="{14ED83EF-6A73-40D4-A427-F8DE99BC82A8}" type="presParOf" srcId="{ECCD2863-088D-4EC3-A07D-43687711150A}" destId="{8EB783C1-98E6-4948-AF44-F79CD3BB4C4F}" srcOrd="1" destOrd="0" presId="urn:microsoft.com/office/officeart/2005/8/layout/lProcess2"/>
    <dgm:cxn modelId="{88C40D8F-E3CE-4B8F-BE7C-D716DF567F5E}" type="presParOf" srcId="{ECCD2863-088D-4EC3-A07D-43687711150A}" destId="{F89A13F4-95BC-492D-B3F0-CC19405CF0C4}" srcOrd="2" destOrd="0" presId="urn:microsoft.com/office/officeart/2005/8/layout/lProcess2"/>
    <dgm:cxn modelId="{EAB91FE4-EBEA-4175-9D3B-7AEA9D31265F}" type="presParOf" srcId="{ECCD2863-088D-4EC3-A07D-43687711150A}" destId="{2F65BE00-653B-4206-8911-497CF475F05F}" srcOrd="3" destOrd="0" presId="urn:microsoft.com/office/officeart/2005/8/layout/lProcess2"/>
    <dgm:cxn modelId="{E6FAF41A-62A1-4DF9-88BE-592042CD2CC1}" type="presParOf" srcId="{ECCD2863-088D-4EC3-A07D-43687711150A}" destId="{90AB413D-DCFB-4BAE-BE19-436202A6569E}" srcOrd="4" destOrd="0" presId="urn:microsoft.com/office/officeart/2005/8/layout/lProcess2"/>
    <dgm:cxn modelId="{959E0BC5-A1A3-43DC-9E2C-49C855747887}" type="presParOf" srcId="{ECCD2863-088D-4EC3-A07D-43687711150A}" destId="{35F8429D-F122-4472-99A5-20AAE04AC013}" srcOrd="5" destOrd="0" presId="urn:microsoft.com/office/officeart/2005/8/layout/lProcess2"/>
    <dgm:cxn modelId="{4F80650A-57D4-400E-9F0F-EA787DDCDF10}" type="presParOf" srcId="{ECCD2863-088D-4EC3-A07D-43687711150A}" destId="{9D48F38C-15D6-4636-9399-9F154F88E55A}" srcOrd="6" destOrd="0" presId="urn:microsoft.com/office/officeart/2005/8/layout/lProcess2"/>
    <dgm:cxn modelId="{384BDBAB-94C0-40B9-9641-B5DC12E4471C}" type="presParOf" srcId="{ECCD2863-088D-4EC3-A07D-43687711150A}" destId="{F7FE29E3-CE61-4EA7-B901-CDD448B27E03}" srcOrd="7" destOrd="0" presId="urn:microsoft.com/office/officeart/2005/8/layout/lProcess2"/>
    <dgm:cxn modelId="{2D40A046-F4BE-4C0A-BF03-00833627855A}" type="presParOf" srcId="{ECCD2863-088D-4EC3-A07D-43687711150A}" destId="{5D3590D7-1CF5-432E-8F31-7CBB1B59E8C3}" srcOrd="8" destOrd="0" presId="urn:microsoft.com/office/officeart/2005/8/layout/lProcess2"/>
    <dgm:cxn modelId="{BEDC483B-A0B0-4365-90CF-5C0891865339}" type="presParOf" srcId="{98DE8742-4B96-421E-B93C-51A557993930}" destId="{714C435D-B0F5-490B-B54C-60D0E347D178}" srcOrd="1" destOrd="0" presId="urn:microsoft.com/office/officeart/2005/8/layout/lProcess2"/>
    <dgm:cxn modelId="{483A474B-B11F-49E1-BE82-41C0143B42AB}" type="presParOf" srcId="{98DE8742-4B96-421E-B93C-51A557993930}" destId="{9C11E053-2554-4B1E-AC01-FE78BA3588A6}" srcOrd="2" destOrd="0" presId="urn:microsoft.com/office/officeart/2005/8/layout/lProcess2"/>
    <dgm:cxn modelId="{6439C1A4-9BEC-44B4-86CD-E14E8289E059}" type="presParOf" srcId="{9C11E053-2554-4B1E-AC01-FE78BA3588A6}" destId="{288FA4E3-5B74-43D5-829D-3F64FAEDF89E}" srcOrd="0" destOrd="0" presId="urn:microsoft.com/office/officeart/2005/8/layout/lProcess2"/>
    <dgm:cxn modelId="{A1202C0D-5C5F-41E5-A629-C4EF4005E118}" type="presParOf" srcId="{9C11E053-2554-4B1E-AC01-FE78BA3588A6}" destId="{610EEA80-E126-497B-BF97-3A1FFDDFC478}" srcOrd="1" destOrd="0" presId="urn:microsoft.com/office/officeart/2005/8/layout/lProcess2"/>
    <dgm:cxn modelId="{44C5D7D5-6781-48F8-86EE-4E2ABEE19B56}" type="presParOf" srcId="{9C11E053-2554-4B1E-AC01-FE78BA3588A6}" destId="{8005200A-0B80-49C9-9D1B-7D5EF9764E0C}" srcOrd="2" destOrd="0" presId="urn:microsoft.com/office/officeart/2005/8/layout/lProcess2"/>
    <dgm:cxn modelId="{A77AD505-A5A5-40FC-9EEC-E05660E12EFA}" type="presParOf" srcId="{8005200A-0B80-49C9-9D1B-7D5EF9764E0C}" destId="{473847C0-089B-41C2-9A78-AADAE5E06B12}" srcOrd="0" destOrd="0" presId="urn:microsoft.com/office/officeart/2005/8/layout/lProcess2"/>
    <dgm:cxn modelId="{23ED8726-3B3A-4390-9E0B-D99E6BE56F7B}" type="presParOf" srcId="{473847C0-089B-41C2-9A78-AADAE5E06B12}" destId="{806E5244-77F1-4DA9-9C2F-E7FD55D732E9}" srcOrd="0" destOrd="0" presId="urn:microsoft.com/office/officeart/2005/8/layout/lProcess2"/>
    <dgm:cxn modelId="{5192D056-F00F-4790-9CDE-50CE6CDD433F}" type="presParOf" srcId="{473847C0-089B-41C2-9A78-AADAE5E06B12}" destId="{F763FFFD-14D2-44C4-80EB-2886CCA0D6F6}" srcOrd="1" destOrd="0" presId="urn:microsoft.com/office/officeart/2005/8/layout/lProcess2"/>
    <dgm:cxn modelId="{70F6C285-C7C6-4EC5-81E2-64D66C79E440}" type="presParOf" srcId="{473847C0-089B-41C2-9A78-AADAE5E06B12}" destId="{2B0D6675-831B-4C74-A193-9E036BE2FF15}" srcOrd="2" destOrd="0" presId="urn:microsoft.com/office/officeart/2005/8/layout/lProcess2"/>
    <dgm:cxn modelId="{4B6E40B8-63CB-4330-9F43-8C98411AE3C4}" type="presParOf" srcId="{473847C0-089B-41C2-9A78-AADAE5E06B12}" destId="{E30EDFCC-AE12-45A9-968D-AB7147CC920F}" srcOrd="3" destOrd="0" presId="urn:microsoft.com/office/officeart/2005/8/layout/lProcess2"/>
    <dgm:cxn modelId="{E5E0C603-AD50-4C39-A1E1-EB0E89FA242E}" type="presParOf" srcId="{473847C0-089B-41C2-9A78-AADAE5E06B12}" destId="{E9B9A3A9-A9A2-43BF-B7D9-736E77F7C33E}" srcOrd="4" destOrd="0" presId="urn:microsoft.com/office/officeart/2005/8/layout/lProcess2"/>
    <dgm:cxn modelId="{AEBCFA80-28DA-4BD6-9E30-D71FFC97F328}" type="presParOf" srcId="{473847C0-089B-41C2-9A78-AADAE5E06B12}" destId="{D79A06F7-CF6D-4C6D-9800-0C63B95CB419}" srcOrd="5" destOrd="0" presId="urn:microsoft.com/office/officeart/2005/8/layout/lProcess2"/>
    <dgm:cxn modelId="{69968C7A-323D-4304-8665-43A0D2262A10}" type="presParOf" srcId="{473847C0-089B-41C2-9A78-AADAE5E06B12}" destId="{6B66956F-2B3C-4448-853A-BB14A56C2011}" srcOrd="6" destOrd="0" presId="urn:microsoft.com/office/officeart/2005/8/layout/lProcess2"/>
    <dgm:cxn modelId="{7C30D113-1FD7-43C6-81A2-AEAFC708FA55}" type="presParOf" srcId="{98DE8742-4B96-421E-B93C-51A557993930}" destId="{3ECCF347-815A-4FD1-AA6E-7D61C1D018B3}" srcOrd="3" destOrd="0" presId="urn:microsoft.com/office/officeart/2005/8/layout/lProcess2"/>
    <dgm:cxn modelId="{EF4C5010-6FDA-427A-AACD-CA86DAD3F7D4}" type="presParOf" srcId="{98DE8742-4B96-421E-B93C-51A557993930}" destId="{BECD474B-73CE-4DD3-86C1-E2EFC8E2E3A0}" srcOrd="4" destOrd="0" presId="urn:microsoft.com/office/officeart/2005/8/layout/lProcess2"/>
    <dgm:cxn modelId="{78249AAE-BD46-4300-89BD-1F445BF92BA1}" type="presParOf" srcId="{BECD474B-73CE-4DD3-86C1-E2EFC8E2E3A0}" destId="{5ABFD716-1EA7-4C7F-8479-AF68989C3A71}" srcOrd="0" destOrd="0" presId="urn:microsoft.com/office/officeart/2005/8/layout/lProcess2"/>
    <dgm:cxn modelId="{7DFAAA04-B685-4067-9AF8-30FA400C91D7}" type="presParOf" srcId="{BECD474B-73CE-4DD3-86C1-E2EFC8E2E3A0}" destId="{DF97E559-7032-405E-9D41-CEBC3C0E8D36}" srcOrd="1" destOrd="0" presId="urn:microsoft.com/office/officeart/2005/8/layout/lProcess2"/>
    <dgm:cxn modelId="{396D9CD4-AF4D-42D6-9CE2-1BC9F7122D04}" type="presParOf" srcId="{BECD474B-73CE-4DD3-86C1-E2EFC8E2E3A0}" destId="{464D8D2B-8AA1-4BB5-912E-C6DC4C53DBD2}" srcOrd="2" destOrd="0" presId="urn:microsoft.com/office/officeart/2005/8/layout/lProcess2"/>
    <dgm:cxn modelId="{E7010913-AD9E-4D1B-93C4-DAD6B8A976C8}" type="presParOf" srcId="{464D8D2B-8AA1-4BB5-912E-C6DC4C53DBD2}" destId="{23186591-1DF3-4AC7-BAA3-7CC9AA0A7754}" srcOrd="0" destOrd="0" presId="urn:microsoft.com/office/officeart/2005/8/layout/lProcess2"/>
    <dgm:cxn modelId="{52DFCCD1-6CC6-4FD4-8E55-C9EB3227CA1B}" type="presParOf" srcId="{23186591-1DF3-4AC7-BAA3-7CC9AA0A7754}" destId="{991AE39F-AECF-4568-9DE0-999E340A4AB8}" srcOrd="0" destOrd="0" presId="urn:microsoft.com/office/officeart/2005/8/layout/lProcess2"/>
    <dgm:cxn modelId="{BE35730A-4C1B-4B84-8071-9266248498D1}" type="presParOf" srcId="{23186591-1DF3-4AC7-BAA3-7CC9AA0A7754}" destId="{4A0DCB7B-E457-44A8-858F-3CC071928222}" srcOrd="1" destOrd="0" presId="urn:microsoft.com/office/officeart/2005/8/layout/lProcess2"/>
    <dgm:cxn modelId="{61FB8BBD-B566-41FB-A136-94F4E2FC5A8E}" type="presParOf" srcId="{23186591-1DF3-4AC7-BAA3-7CC9AA0A7754}" destId="{17D094EB-79A9-45C0-AEEF-E646C757B799}" srcOrd="2" destOrd="0" presId="urn:microsoft.com/office/officeart/2005/8/layout/lProcess2"/>
    <dgm:cxn modelId="{51FD54C9-BA4B-40DE-84CC-1F24DF8CCE0B}" type="presParOf" srcId="{23186591-1DF3-4AC7-BAA3-7CC9AA0A7754}" destId="{C02AEA0B-55CC-4546-9006-C0F21FA45865}" srcOrd="3" destOrd="0" presId="urn:microsoft.com/office/officeart/2005/8/layout/lProcess2"/>
    <dgm:cxn modelId="{F35087B4-04E0-49BD-ACE7-6A0D380DBF24}" type="presParOf" srcId="{23186591-1DF3-4AC7-BAA3-7CC9AA0A7754}" destId="{F8874568-D7C7-4F2A-9A47-F0930ED69E64}" srcOrd="4" destOrd="0" presId="urn:microsoft.com/office/officeart/2005/8/layout/lProcess2"/>
    <dgm:cxn modelId="{E20A19AC-6D58-4D5B-BBAA-930A8FDA102A}" type="presParOf" srcId="{23186591-1DF3-4AC7-BAA3-7CC9AA0A7754}" destId="{B628B253-CC12-431E-BE68-35A0C2B6C5E0}" srcOrd="5" destOrd="0" presId="urn:microsoft.com/office/officeart/2005/8/layout/lProcess2"/>
    <dgm:cxn modelId="{DC4E58DB-B33B-47BF-BEB3-B476B3674D33}" type="presParOf" srcId="{23186591-1DF3-4AC7-BAA3-7CC9AA0A7754}" destId="{43910552-56EA-4CCE-BF1B-94A59486D721}" srcOrd="6" destOrd="0" presId="urn:microsoft.com/office/officeart/2005/8/layout/lProcess2"/>
    <dgm:cxn modelId="{99186733-6505-41DF-A768-6EE8F0969988}" type="presParOf" srcId="{23186591-1DF3-4AC7-BAA3-7CC9AA0A7754}" destId="{FC2BB751-95F0-4131-81C8-FA3686650B32}" srcOrd="7" destOrd="0" presId="urn:microsoft.com/office/officeart/2005/8/layout/lProcess2"/>
    <dgm:cxn modelId="{221D6738-5E28-4E60-AA69-C15737B2B77E}" type="presParOf" srcId="{23186591-1DF3-4AC7-BAA3-7CC9AA0A7754}" destId="{AF659380-2F13-432E-AE97-20011D2F7A49}" srcOrd="8" destOrd="0" presId="urn:microsoft.com/office/officeart/2005/8/layout/lProcess2"/>
    <dgm:cxn modelId="{DD927A79-E11A-46C3-AA44-2BB1EA4E0312}" type="presParOf" srcId="{23186591-1DF3-4AC7-BAA3-7CC9AA0A7754}" destId="{B17EC393-A9B7-46B1-8ABE-BBEEAC7F5820}" srcOrd="9" destOrd="0" presId="urn:microsoft.com/office/officeart/2005/8/layout/lProcess2"/>
    <dgm:cxn modelId="{6754D389-E3F7-409C-971F-FB6DE1DB7630}" type="presParOf" srcId="{23186591-1DF3-4AC7-BAA3-7CC9AA0A7754}" destId="{4285088A-1274-4D55-BC49-C4D7526CEE78}" srcOrd="10" destOrd="0" presId="urn:microsoft.com/office/officeart/2005/8/layout/lProcess2"/>
    <dgm:cxn modelId="{6391539D-5851-4A8B-ADCC-86A7DAF2889E}" type="presParOf" srcId="{98DE8742-4B96-421E-B93C-51A557993930}" destId="{B47F9112-3F9C-440A-8C65-6133083A07D0}" srcOrd="5" destOrd="0" presId="urn:microsoft.com/office/officeart/2005/8/layout/lProcess2"/>
    <dgm:cxn modelId="{E633F069-083E-4BA4-8D3F-8F8ED28E5D06}" type="presParOf" srcId="{98DE8742-4B96-421E-B93C-51A557993930}" destId="{54D7E563-0FA6-42A6-A47B-2220EF619187}" srcOrd="6" destOrd="0" presId="urn:microsoft.com/office/officeart/2005/8/layout/lProcess2"/>
    <dgm:cxn modelId="{BDEADEB3-58C0-44AE-AC16-A450D06F3BE1}" type="presParOf" srcId="{54D7E563-0FA6-42A6-A47B-2220EF619187}" destId="{120DC449-76A8-4ACB-870C-4A055406B884}" srcOrd="0" destOrd="0" presId="urn:microsoft.com/office/officeart/2005/8/layout/lProcess2"/>
    <dgm:cxn modelId="{640FAD51-FA87-4AB8-893E-6330F9AA5EB0}" type="presParOf" srcId="{54D7E563-0FA6-42A6-A47B-2220EF619187}" destId="{AB53D18C-3A7A-4A73-8933-453796CB8E8D}" srcOrd="1" destOrd="0" presId="urn:microsoft.com/office/officeart/2005/8/layout/lProcess2"/>
    <dgm:cxn modelId="{8CEFB7DE-152E-4F60-B7AF-25097BE95F55}" type="presParOf" srcId="{54D7E563-0FA6-42A6-A47B-2220EF619187}" destId="{73E6DE47-1A6D-49C1-8B24-8EFB222FA3E2}" srcOrd="2" destOrd="0" presId="urn:microsoft.com/office/officeart/2005/8/layout/lProcess2"/>
    <dgm:cxn modelId="{4411C36F-59A3-49A7-839D-CA38EC371ED6}" type="presParOf" srcId="{73E6DE47-1A6D-49C1-8B24-8EFB222FA3E2}" destId="{60722B00-A0EF-400E-A648-7D78DF40DF8A}" srcOrd="0" destOrd="0" presId="urn:microsoft.com/office/officeart/2005/8/layout/lProcess2"/>
    <dgm:cxn modelId="{24E253EE-3D79-4021-A5D3-BE9823729345}" type="presParOf" srcId="{60722B00-A0EF-400E-A648-7D78DF40DF8A}" destId="{09C48724-4033-4A84-BDAB-3B2F88D1E781}" srcOrd="0" destOrd="0" presId="urn:microsoft.com/office/officeart/2005/8/layout/lProcess2"/>
    <dgm:cxn modelId="{3170A917-D5AC-4442-8F6E-8E47C5A64BC6}" type="presParOf" srcId="{60722B00-A0EF-400E-A648-7D78DF40DF8A}" destId="{B0C28DDB-5367-4EB4-A6A2-4F6FD5363E1E}" srcOrd="1" destOrd="0" presId="urn:microsoft.com/office/officeart/2005/8/layout/lProcess2"/>
    <dgm:cxn modelId="{43074176-EEFA-4802-BC59-CD194948CD75}" type="presParOf" srcId="{60722B00-A0EF-400E-A648-7D78DF40DF8A}" destId="{2D8E28C7-D7B3-430E-9578-C8B4B2ECD3FD}" srcOrd="2" destOrd="0" presId="urn:microsoft.com/office/officeart/2005/8/layout/lProcess2"/>
    <dgm:cxn modelId="{D29388E7-C9EB-4674-8CA4-3F85EDB145D0}" type="presParOf" srcId="{60722B00-A0EF-400E-A648-7D78DF40DF8A}" destId="{12974111-52EF-46FD-9516-D146BE587F92}" srcOrd="3" destOrd="0" presId="urn:microsoft.com/office/officeart/2005/8/layout/lProcess2"/>
    <dgm:cxn modelId="{CC93E536-FC03-4B2E-B14F-253C319B858A}" type="presParOf" srcId="{60722B00-A0EF-400E-A648-7D78DF40DF8A}" destId="{EBA0ACCE-C612-4FBA-9AD0-E497D15AAF66}" srcOrd="4" destOrd="0" presId="urn:microsoft.com/office/officeart/2005/8/layout/lProcess2"/>
    <dgm:cxn modelId="{5E02E306-318D-4615-9754-12DEB4C38EC0}" type="presParOf" srcId="{98DE8742-4B96-421E-B93C-51A557993930}" destId="{7133736F-62EB-449B-9ABD-DB2189503E54}" srcOrd="7" destOrd="0" presId="urn:microsoft.com/office/officeart/2005/8/layout/lProcess2"/>
    <dgm:cxn modelId="{29D4C7CB-F68B-4CE8-8E5A-5D7323889EA9}" type="presParOf" srcId="{98DE8742-4B96-421E-B93C-51A557993930}" destId="{36F11BBC-8E0A-4E0C-9A65-B54390B2502C}" srcOrd="8" destOrd="0" presId="urn:microsoft.com/office/officeart/2005/8/layout/lProcess2"/>
    <dgm:cxn modelId="{B6658CCB-F972-4A7A-9474-BE8DDA23740B}" type="presParOf" srcId="{36F11BBC-8E0A-4E0C-9A65-B54390B2502C}" destId="{BBF39A70-C5A0-494E-AD2D-139E5AF0C34C}" srcOrd="0" destOrd="0" presId="urn:microsoft.com/office/officeart/2005/8/layout/lProcess2"/>
    <dgm:cxn modelId="{C4BCE9F5-521A-4FCE-9A3D-40F1CB5EF1FF}" type="presParOf" srcId="{36F11BBC-8E0A-4E0C-9A65-B54390B2502C}" destId="{AD2DE4B9-9B39-4ADB-BCC8-4F14B5C6824C}" srcOrd="1" destOrd="0" presId="urn:microsoft.com/office/officeart/2005/8/layout/lProcess2"/>
    <dgm:cxn modelId="{7C898936-7C08-4C9F-8D74-73000FCE7F11}" type="presParOf" srcId="{36F11BBC-8E0A-4E0C-9A65-B54390B2502C}" destId="{52A7272D-D506-4C90-8199-7B246B0FE122}" srcOrd="2" destOrd="0" presId="urn:microsoft.com/office/officeart/2005/8/layout/lProcess2"/>
    <dgm:cxn modelId="{228F55A8-FC69-4505-9F8A-B8801D6E53F6}" type="presParOf" srcId="{52A7272D-D506-4C90-8199-7B246B0FE122}" destId="{91C2D900-F28F-44C5-BCA3-9DDB7F3827CE}" srcOrd="0" destOrd="0" presId="urn:microsoft.com/office/officeart/2005/8/layout/lProcess2"/>
    <dgm:cxn modelId="{90C55AB4-8588-40D9-A939-3958E264BFE9}" type="presParOf" srcId="{91C2D900-F28F-44C5-BCA3-9DDB7F3827CE}" destId="{6D23F43E-2EF4-47C5-9F0B-FB6C1C2A2879}" srcOrd="0" destOrd="0" presId="urn:microsoft.com/office/officeart/2005/8/layout/lProcess2"/>
    <dgm:cxn modelId="{AD9E4F69-FD8E-466D-95DF-FCA80C1EC2F0}" type="presParOf" srcId="{91C2D900-F28F-44C5-BCA3-9DDB7F3827CE}" destId="{4A6E84AF-51D3-49B9-9E2E-7D1193C690F3}" srcOrd="1" destOrd="0" presId="urn:microsoft.com/office/officeart/2005/8/layout/lProcess2"/>
    <dgm:cxn modelId="{71E9FFF0-4015-4BEF-A26D-935D6C7DB1A5}" type="presParOf" srcId="{91C2D900-F28F-44C5-BCA3-9DDB7F3827CE}" destId="{905A3D27-6948-4C6B-8F2A-BD049CA44B23}" srcOrd="2" destOrd="0" presId="urn:microsoft.com/office/officeart/2005/8/layout/lProcess2"/>
    <dgm:cxn modelId="{9A11E572-4838-49F6-B398-CF50125F04F2}" type="presParOf" srcId="{91C2D900-F28F-44C5-BCA3-9DDB7F3827CE}" destId="{43CC3B2F-32AD-4C1F-B128-5151CF2C0FC5}" srcOrd="3" destOrd="0" presId="urn:microsoft.com/office/officeart/2005/8/layout/lProcess2"/>
    <dgm:cxn modelId="{2A441731-D0D5-4CD5-A6C2-2072C9EA6991}" type="presParOf" srcId="{91C2D900-F28F-44C5-BCA3-9DDB7F3827CE}" destId="{FD6C4DED-3281-48A4-996A-69D3E489BBFA}" srcOrd="4" destOrd="0" presId="urn:microsoft.com/office/officeart/2005/8/layout/lProcess2"/>
    <dgm:cxn modelId="{6A56174B-F3BE-4E26-BBB3-D880FC5C5EDB}" type="presParOf" srcId="{98DE8742-4B96-421E-B93C-51A557993930}" destId="{16BB3B08-52C8-4396-BF8A-8F57C897DCCF}" srcOrd="9" destOrd="0" presId="urn:microsoft.com/office/officeart/2005/8/layout/lProcess2"/>
    <dgm:cxn modelId="{CAFABFDE-7650-49C2-96BD-525C1D477345}" type="presParOf" srcId="{98DE8742-4B96-421E-B93C-51A557993930}" destId="{E7B3B946-C13D-439E-B5AA-030E5FDC14DB}" srcOrd="10" destOrd="0" presId="urn:microsoft.com/office/officeart/2005/8/layout/lProcess2"/>
    <dgm:cxn modelId="{4275E6A7-68B6-41A3-8626-98516799D983}" type="presParOf" srcId="{E7B3B946-C13D-439E-B5AA-030E5FDC14DB}" destId="{8C18C739-7223-4969-9A10-0F0B35D0E8BD}" srcOrd="0" destOrd="0" presId="urn:microsoft.com/office/officeart/2005/8/layout/lProcess2"/>
    <dgm:cxn modelId="{3E4C7B36-267C-40BD-9020-149D7DF07A6B}" type="presParOf" srcId="{E7B3B946-C13D-439E-B5AA-030E5FDC14DB}" destId="{CB69CFA4-39F7-4A93-B8B0-ED47E50792C2}" srcOrd="1" destOrd="0" presId="urn:microsoft.com/office/officeart/2005/8/layout/lProcess2"/>
    <dgm:cxn modelId="{5B21C14A-F8B4-49E8-B4C7-CA32A5E70C48}" type="presParOf" srcId="{E7B3B946-C13D-439E-B5AA-030E5FDC14DB}" destId="{109A1065-60A3-429E-BB2F-351B2D67EFD9}" srcOrd="2" destOrd="0" presId="urn:microsoft.com/office/officeart/2005/8/layout/lProcess2"/>
    <dgm:cxn modelId="{D7C84EE8-AA57-47BA-83AF-B549B5C0D970}" type="presParOf" srcId="{109A1065-60A3-429E-BB2F-351B2D67EFD9}" destId="{D83996DA-566F-49A5-99A7-F7593297A133}" srcOrd="0" destOrd="0" presId="urn:microsoft.com/office/officeart/2005/8/layout/lProcess2"/>
    <dgm:cxn modelId="{FCA74D83-32DE-4578-BCD1-13E5B13D3446}" type="presParOf" srcId="{D83996DA-566F-49A5-99A7-F7593297A133}" destId="{E97D17F5-C4F5-47F2-98D0-D99E7DEE43C5}" srcOrd="0" destOrd="0" presId="urn:microsoft.com/office/officeart/2005/8/layout/lProcess2"/>
    <dgm:cxn modelId="{8D86B49D-65E0-4958-B761-A6473DCA46B7}" type="presParOf" srcId="{D83996DA-566F-49A5-99A7-F7593297A133}" destId="{D4044223-D889-433B-9380-5985D7E38150}" srcOrd="1" destOrd="0" presId="urn:microsoft.com/office/officeart/2005/8/layout/lProcess2"/>
    <dgm:cxn modelId="{6A5D9D41-492E-41D6-B56A-60AE7B9FD1D5}" type="presParOf" srcId="{D83996DA-566F-49A5-99A7-F7593297A133}" destId="{839F31ED-25B2-4A56-B16B-5501ECE73EC2}" srcOrd="2" destOrd="0" presId="urn:microsoft.com/office/officeart/2005/8/layout/lProcess2"/>
    <dgm:cxn modelId="{982B5DF7-1C3C-48EA-97FC-B3532186484B}" type="presParOf" srcId="{98DE8742-4B96-421E-B93C-51A557993930}" destId="{A12AA7EA-F49B-4FED-ACFD-DC53DC33617C}" srcOrd="11" destOrd="0" presId="urn:microsoft.com/office/officeart/2005/8/layout/lProcess2"/>
    <dgm:cxn modelId="{6CE53EF6-4804-4634-81C1-3CA04C3E544E}" type="presParOf" srcId="{98DE8742-4B96-421E-B93C-51A557993930}" destId="{78A4C4E6-0042-45DF-A405-161EF19112FC}" srcOrd="12" destOrd="0" presId="urn:microsoft.com/office/officeart/2005/8/layout/lProcess2"/>
    <dgm:cxn modelId="{AEC737B6-AB7B-43EC-8BF8-EBF748EF7761}" type="presParOf" srcId="{78A4C4E6-0042-45DF-A405-161EF19112FC}" destId="{1FD7F8B6-0D61-4490-9A99-7E87A0509C88}" srcOrd="0" destOrd="0" presId="urn:microsoft.com/office/officeart/2005/8/layout/lProcess2"/>
    <dgm:cxn modelId="{23D3E1C0-0D3A-44AD-A0B8-B834C3AFF104}" type="presParOf" srcId="{78A4C4E6-0042-45DF-A405-161EF19112FC}" destId="{A4802955-B5C2-4678-8501-A6E95513D1FC}" srcOrd="1" destOrd="0" presId="urn:microsoft.com/office/officeart/2005/8/layout/lProcess2"/>
    <dgm:cxn modelId="{20BCBCB2-B553-447E-9C2E-58551B8BE4DF}" type="presParOf" srcId="{78A4C4E6-0042-45DF-A405-161EF19112FC}" destId="{D1112C6D-6C7D-47E9-9242-DAA06784C010}" srcOrd="2" destOrd="0" presId="urn:microsoft.com/office/officeart/2005/8/layout/lProcess2"/>
    <dgm:cxn modelId="{E9793AC1-F2A1-45E9-8A78-F0CCF260404A}" type="presParOf" srcId="{D1112C6D-6C7D-47E9-9242-DAA06784C010}" destId="{37A111A7-95E6-44EF-B070-6E66CA0E27C7}" srcOrd="0" destOrd="0" presId="urn:microsoft.com/office/officeart/2005/8/layout/lProcess2"/>
    <dgm:cxn modelId="{A0CA15D9-95D8-4CBF-BC1D-F1BF6267ECD1}" type="presParOf" srcId="{37A111A7-95E6-44EF-B070-6E66CA0E27C7}" destId="{6230D140-40DD-48EC-9986-D3CE0796B7E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41C7E8-B319-42F6-8079-D56A0599AA76}" type="doc">
      <dgm:prSet loTypeId="urn:microsoft.com/office/officeart/2005/8/layout/equation1" loCatId="relationship" qsTypeId="urn:microsoft.com/office/officeart/2005/8/quickstyle/simple5" qsCatId="simple" csTypeId="urn:microsoft.com/office/officeart/2005/8/colors/colorful1" csCatId="colorful" phldr="1"/>
      <dgm:spPr/>
    </dgm:pt>
    <dgm:pt modelId="{1A6C4840-E830-428D-8FD8-1CD2983E9006}">
      <dgm:prSet phldrT="[Text]" custT="1"/>
      <dgm:spPr/>
      <dgm:t>
        <a:bodyPr/>
        <a:lstStyle/>
        <a:p>
          <a:r>
            <a:rPr lang="en-US" sz="1200" smtClean="0">
              <a:solidFill>
                <a:schemeClr val="tx1"/>
              </a:solidFill>
              <a:latin typeface="+mj-lt"/>
            </a:rPr>
            <a:t>BIN Sponsor (Issuer/Acquirer) Income: 90-10/80-20</a:t>
          </a:r>
          <a:endParaRPr lang="en-US" sz="1200" dirty="0">
            <a:solidFill>
              <a:schemeClr val="tx1"/>
            </a:solidFill>
            <a:latin typeface="+mj-lt"/>
          </a:endParaRPr>
        </a:p>
      </dgm:t>
    </dgm:pt>
    <dgm:pt modelId="{81FBA3F2-DCA4-4EFE-873A-343B6DE58C60}" type="parTrans" cxnId="{1397C9F1-26B5-40EF-98CE-0CD9546FDEEA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+mj-lt"/>
          </a:endParaRPr>
        </a:p>
      </dgm:t>
    </dgm:pt>
    <dgm:pt modelId="{2C030EB1-0EED-4B6B-ADE0-C33A607F058C}" type="sibTrans" cxnId="{1397C9F1-26B5-40EF-98CE-0CD9546FDEEA}">
      <dgm:prSet custT="1"/>
      <dgm:spPr/>
      <dgm:t>
        <a:bodyPr/>
        <a:lstStyle/>
        <a:p>
          <a:endParaRPr lang="en-US" sz="1200">
            <a:solidFill>
              <a:schemeClr val="tx1"/>
            </a:solidFill>
            <a:latin typeface="+mj-lt"/>
          </a:endParaRPr>
        </a:p>
      </dgm:t>
    </dgm:pt>
    <dgm:pt modelId="{A9CC5253-FDDE-4180-A90B-2FA4148F65A4}">
      <dgm:prSet phldrT="[Text]" custT="1"/>
      <dgm:spPr/>
      <dgm:t>
        <a:bodyPr/>
        <a:lstStyle/>
        <a:p>
          <a:r>
            <a:rPr lang="en-US" sz="1200" smtClean="0">
              <a:solidFill>
                <a:schemeClr val="tx1"/>
              </a:solidFill>
              <a:latin typeface="+mj-lt"/>
            </a:rPr>
            <a:t>Fee Income (Txn)</a:t>
          </a:r>
          <a:endParaRPr lang="en-US" sz="1200" dirty="0">
            <a:solidFill>
              <a:schemeClr val="tx1"/>
            </a:solidFill>
            <a:latin typeface="+mj-lt"/>
          </a:endParaRPr>
        </a:p>
      </dgm:t>
    </dgm:pt>
    <dgm:pt modelId="{55F15608-100E-4AB4-85C3-0C7AD2B47FBA}" type="parTrans" cxnId="{57E8559D-FA38-4C16-99E9-E1D99D6EE900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+mj-lt"/>
          </a:endParaRPr>
        </a:p>
      </dgm:t>
    </dgm:pt>
    <dgm:pt modelId="{714D7E79-C191-480C-AA31-6D344FF58610}" type="sibTrans" cxnId="{57E8559D-FA38-4C16-99E9-E1D99D6EE900}">
      <dgm:prSet custT="1"/>
      <dgm:spPr/>
      <dgm:t>
        <a:bodyPr/>
        <a:lstStyle/>
        <a:p>
          <a:endParaRPr lang="en-US" sz="1200">
            <a:solidFill>
              <a:schemeClr val="tx1"/>
            </a:solidFill>
            <a:latin typeface="+mj-lt"/>
          </a:endParaRPr>
        </a:p>
      </dgm:t>
    </dgm:pt>
    <dgm:pt modelId="{C2B2734D-E7F7-4D90-B662-02D4A3D35671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+mj-lt"/>
            </a:rPr>
            <a:t>Income Sources</a:t>
          </a:r>
          <a:endParaRPr lang="en-US" sz="1200" dirty="0">
            <a:solidFill>
              <a:schemeClr val="tx1"/>
            </a:solidFill>
            <a:latin typeface="+mj-lt"/>
          </a:endParaRPr>
        </a:p>
      </dgm:t>
    </dgm:pt>
    <dgm:pt modelId="{E4DFD972-627A-4EE8-9E51-0254FE3DEF17}" type="parTrans" cxnId="{07523696-3A32-4BDE-9816-8B0E583305BE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+mj-lt"/>
          </a:endParaRPr>
        </a:p>
      </dgm:t>
    </dgm:pt>
    <dgm:pt modelId="{48EE1B6A-EA89-4148-9609-D64C765C8947}" type="sibTrans" cxnId="{07523696-3A32-4BDE-9816-8B0E583305BE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+mj-lt"/>
          </a:endParaRPr>
        </a:p>
      </dgm:t>
    </dgm:pt>
    <dgm:pt modelId="{B26D26C0-DBB2-41BF-906E-5CDA34A9E5B4}">
      <dgm:prSet phldrT="[Text]" custT="1"/>
      <dgm:spPr/>
      <dgm:t>
        <a:bodyPr/>
        <a:lstStyle/>
        <a:p>
          <a:r>
            <a:rPr lang="en-US" sz="1200" smtClean="0">
              <a:solidFill>
                <a:schemeClr val="tx1"/>
              </a:solidFill>
              <a:latin typeface="+mj-lt"/>
            </a:rPr>
            <a:t>Float in Escrow/Nodal</a:t>
          </a:r>
          <a:endParaRPr lang="en-US" sz="1200" dirty="0">
            <a:solidFill>
              <a:schemeClr val="tx1"/>
            </a:solidFill>
            <a:latin typeface="+mj-lt"/>
          </a:endParaRPr>
        </a:p>
      </dgm:t>
    </dgm:pt>
    <dgm:pt modelId="{6B091CCD-657E-4D5E-A79B-A74EB4CAA0CD}" type="parTrans" cxnId="{D00FB1F7-F6F0-466F-B49B-86361FD63518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+mj-lt"/>
          </a:endParaRPr>
        </a:p>
      </dgm:t>
    </dgm:pt>
    <dgm:pt modelId="{04432024-6566-46A8-ABCF-340CFF8A11F3}" type="sibTrans" cxnId="{D00FB1F7-F6F0-466F-B49B-86361FD63518}">
      <dgm:prSet custT="1"/>
      <dgm:spPr/>
      <dgm:t>
        <a:bodyPr/>
        <a:lstStyle/>
        <a:p>
          <a:endParaRPr lang="en-US" sz="1200">
            <a:solidFill>
              <a:schemeClr val="tx1"/>
            </a:solidFill>
            <a:latin typeface="+mj-lt"/>
          </a:endParaRPr>
        </a:p>
      </dgm:t>
    </dgm:pt>
    <dgm:pt modelId="{87921157-77A3-460F-A2D5-233D71EB564D}">
      <dgm:prSet phldrT="[Text]" custT="1"/>
      <dgm:spPr/>
      <dgm:t>
        <a:bodyPr/>
        <a:lstStyle/>
        <a:p>
          <a:r>
            <a:rPr lang="en-US" sz="1200" smtClean="0">
              <a:solidFill>
                <a:schemeClr val="tx1"/>
              </a:solidFill>
              <a:latin typeface="+mj-lt"/>
            </a:rPr>
            <a:t>API Services</a:t>
          </a:r>
          <a:endParaRPr lang="en-US" sz="1200" dirty="0">
            <a:solidFill>
              <a:schemeClr val="tx1"/>
            </a:solidFill>
            <a:latin typeface="+mj-lt"/>
          </a:endParaRPr>
        </a:p>
      </dgm:t>
    </dgm:pt>
    <dgm:pt modelId="{B585835D-FE5F-458A-B657-51BFBE1BDEE0}" type="parTrans" cxnId="{F48B11D8-F171-49C0-8C7B-A93F016FF337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+mj-lt"/>
          </a:endParaRPr>
        </a:p>
      </dgm:t>
    </dgm:pt>
    <dgm:pt modelId="{7FC2D00C-130A-40EF-B54B-F67594BCDBB4}" type="sibTrans" cxnId="{F48B11D8-F171-49C0-8C7B-A93F016FF337}">
      <dgm:prSet custT="1"/>
      <dgm:spPr/>
      <dgm:t>
        <a:bodyPr/>
        <a:lstStyle/>
        <a:p>
          <a:endParaRPr lang="en-US" sz="1200">
            <a:solidFill>
              <a:schemeClr val="tx1"/>
            </a:solidFill>
            <a:latin typeface="+mj-lt"/>
          </a:endParaRPr>
        </a:p>
      </dgm:t>
    </dgm:pt>
    <dgm:pt modelId="{2B23DB2D-4E96-4462-8EF1-B197E3262851}">
      <dgm:prSet phldrT="[Text]" custT="1"/>
      <dgm:spPr/>
      <dgm:t>
        <a:bodyPr/>
        <a:lstStyle/>
        <a:p>
          <a:r>
            <a:rPr lang="en-US" sz="1200" smtClean="0">
              <a:solidFill>
                <a:schemeClr val="tx1"/>
              </a:solidFill>
              <a:latin typeface="+mj-lt"/>
            </a:rPr>
            <a:t>Underwriting</a:t>
          </a:r>
          <a:endParaRPr lang="en-US" sz="1200" dirty="0">
            <a:solidFill>
              <a:schemeClr val="tx1"/>
            </a:solidFill>
            <a:latin typeface="+mj-lt"/>
          </a:endParaRPr>
        </a:p>
      </dgm:t>
    </dgm:pt>
    <dgm:pt modelId="{C09E6C6E-12BA-418C-9C35-83F01C84E32E}" type="parTrans" cxnId="{EA75B6EB-824C-4E09-8259-F26F331E9951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+mj-lt"/>
          </a:endParaRPr>
        </a:p>
      </dgm:t>
    </dgm:pt>
    <dgm:pt modelId="{F70798F2-30E9-473A-84F3-394174D59020}" type="sibTrans" cxnId="{EA75B6EB-824C-4E09-8259-F26F331E9951}">
      <dgm:prSet custT="1"/>
      <dgm:spPr/>
      <dgm:t>
        <a:bodyPr/>
        <a:lstStyle/>
        <a:p>
          <a:endParaRPr lang="en-US" sz="1200">
            <a:solidFill>
              <a:schemeClr val="tx1"/>
            </a:solidFill>
            <a:latin typeface="+mj-lt"/>
          </a:endParaRPr>
        </a:p>
      </dgm:t>
    </dgm:pt>
    <dgm:pt modelId="{A572DC91-35A4-47AC-B04F-BF679F7C0871}" type="pres">
      <dgm:prSet presAssocID="{1A41C7E8-B319-42F6-8079-D56A0599AA76}" presName="linearFlow" presStyleCnt="0">
        <dgm:presLayoutVars>
          <dgm:dir/>
          <dgm:resizeHandles val="exact"/>
        </dgm:presLayoutVars>
      </dgm:prSet>
      <dgm:spPr/>
    </dgm:pt>
    <dgm:pt modelId="{DD3CF7FD-F29F-4AA2-ADF6-CA7173D6C445}" type="pres">
      <dgm:prSet presAssocID="{1A6C4840-E830-428D-8FD8-1CD2983E900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644B1-CC6C-463B-8B7D-61E487AF25A9}" type="pres">
      <dgm:prSet presAssocID="{2C030EB1-0EED-4B6B-ADE0-C33A607F058C}" presName="spacerL" presStyleCnt="0"/>
      <dgm:spPr/>
    </dgm:pt>
    <dgm:pt modelId="{D0E66472-D832-479A-ACB2-258C30EF5C46}" type="pres">
      <dgm:prSet presAssocID="{2C030EB1-0EED-4B6B-ADE0-C33A607F058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F85ECE0-FF8B-4D4C-957A-C87643B0B3C1}" type="pres">
      <dgm:prSet presAssocID="{2C030EB1-0EED-4B6B-ADE0-C33A607F058C}" presName="spacerR" presStyleCnt="0"/>
      <dgm:spPr/>
    </dgm:pt>
    <dgm:pt modelId="{49C4E068-9C6F-4895-A37C-E83D933B74F3}" type="pres">
      <dgm:prSet presAssocID="{B26D26C0-DBB2-41BF-906E-5CDA34A9E5B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A5CD0-AF1E-4743-930D-794B36F28647}" type="pres">
      <dgm:prSet presAssocID="{04432024-6566-46A8-ABCF-340CFF8A11F3}" presName="spacerL" presStyleCnt="0"/>
      <dgm:spPr/>
    </dgm:pt>
    <dgm:pt modelId="{BAC2DAAF-4737-4C60-ACAB-0E4A23FE66AF}" type="pres">
      <dgm:prSet presAssocID="{04432024-6566-46A8-ABCF-340CFF8A11F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43347D1D-0982-43C7-A9A1-DE7E47812AA2}" type="pres">
      <dgm:prSet presAssocID="{04432024-6566-46A8-ABCF-340CFF8A11F3}" presName="spacerR" presStyleCnt="0"/>
      <dgm:spPr/>
    </dgm:pt>
    <dgm:pt modelId="{E18996BB-EFFE-4564-9836-B4A84A5937C6}" type="pres">
      <dgm:prSet presAssocID="{A9CC5253-FDDE-4180-A90B-2FA4148F65A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71E9B-9775-4BD8-A77C-8ADA87399654}" type="pres">
      <dgm:prSet presAssocID="{714D7E79-C191-480C-AA31-6D344FF58610}" presName="spacerL" presStyleCnt="0"/>
      <dgm:spPr/>
    </dgm:pt>
    <dgm:pt modelId="{24B3879D-10D0-47CF-AAD0-4388C96FC3C7}" type="pres">
      <dgm:prSet presAssocID="{714D7E79-C191-480C-AA31-6D344FF5861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503F5A5-EE50-4D1B-A62A-141493B51A3F}" type="pres">
      <dgm:prSet presAssocID="{714D7E79-C191-480C-AA31-6D344FF58610}" presName="spacerR" presStyleCnt="0"/>
      <dgm:spPr/>
    </dgm:pt>
    <dgm:pt modelId="{6D54685A-FDF0-4325-9027-D7B9EAAAA268}" type="pres">
      <dgm:prSet presAssocID="{87921157-77A3-460F-A2D5-233D71EB564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356EF-859C-4955-B5B7-844ED7FB9CDF}" type="pres">
      <dgm:prSet presAssocID="{7FC2D00C-130A-40EF-B54B-F67594BCDBB4}" presName="spacerL" presStyleCnt="0"/>
      <dgm:spPr/>
    </dgm:pt>
    <dgm:pt modelId="{A4D7E5B8-E801-4BD3-9145-7A0696E024FB}" type="pres">
      <dgm:prSet presAssocID="{7FC2D00C-130A-40EF-B54B-F67594BCDBB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3C971D6-AF14-4B2A-A7F8-C04020DB45F0}" type="pres">
      <dgm:prSet presAssocID="{7FC2D00C-130A-40EF-B54B-F67594BCDBB4}" presName="spacerR" presStyleCnt="0"/>
      <dgm:spPr/>
    </dgm:pt>
    <dgm:pt modelId="{BE06C259-7E79-4263-9906-4D1004D02407}" type="pres">
      <dgm:prSet presAssocID="{2B23DB2D-4E96-4462-8EF1-B197E326285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89457-1F59-4285-95A5-48F7BE4ED9D1}" type="pres">
      <dgm:prSet presAssocID="{F70798F2-30E9-473A-84F3-394174D59020}" presName="spacerL" presStyleCnt="0"/>
      <dgm:spPr/>
    </dgm:pt>
    <dgm:pt modelId="{C4C81496-1306-4160-9512-AEFF773EDD77}" type="pres">
      <dgm:prSet presAssocID="{F70798F2-30E9-473A-84F3-394174D5902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024B57A8-EC8B-44F3-B248-FC77255FE099}" type="pres">
      <dgm:prSet presAssocID="{F70798F2-30E9-473A-84F3-394174D59020}" presName="spacerR" presStyleCnt="0"/>
      <dgm:spPr/>
    </dgm:pt>
    <dgm:pt modelId="{88E83218-B257-4A82-A5FA-A78E63A3C4B9}" type="pres">
      <dgm:prSet presAssocID="{C2B2734D-E7F7-4D90-B662-02D4A3D3567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088F0B-216C-4042-9EAD-1DB81CC6D381}" type="presOf" srcId="{714D7E79-C191-480C-AA31-6D344FF58610}" destId="{24B3879D-10D0-47CF-AAD0-4388C96FC3C7}" srcOrd="0" destOrd="0" presId="urn:microsoft.com/office/officeart/2005/8/layout/equation1"/>
    <dgm:cxn modelId="{48C60276-96E1-4B7F-B4C8-030EB94D665F}" type="presOf" srcId="{C2B2734D-E7F7-4D90-B662-02D4A3D35671}" destId="{88E83218-B257-4A82-A5FA-A78E63A3C4B9}" srcOrd="0" destOrd="0" presId="urn:microsoft.com/office/officeart/2005/8/layout/equation1"/>
    <dgm:cxn modelId="{BBC4C0EC-FC18-4AB0-814E-7D50AB835242}" type="presOf" srcId="{87921157-77A3-460F-A2D5-233D71EB564D}" destId="{6D54685A-FDF0-4325-9027-D7B9EAAAA268}" srcOrd="0" destOrd="0" presId="urn:microsoft.com/office/officeart/2005/8/layout/equation1"/>
    <dgm:cxn modelId="{2D80B864-D5DA-42D1-AD0D-EC9A8F560F7C}" type="presOf" srcId="{A9CC5253-FDDE-4180-A90B-2FA4148F65A4}" destId="{E18996BB-EFFE-4564-9836-B4A84A5937C6}" srcOrd="0" destOrd="0" presId="urn:microsoft.com/office/officeart/2005/8/layout/equation1"/>
    <dgm:cxn modelId="{F30AA198-E73F-4C45-B30E-E667284DF71A}" type="presOf" srcId="{04432024-6566-46A8-ABCF-340CFF8A11F3}" destId="{BAC2DAAF-4737-4C60-ACAB-0E4A23FE66AF}" srcOrd="0" destOrd="0" presId="urn:microsoft.com/office/officeart/2005/8/layout/equation1"/>
    <dgm:cxn modelId="{57E8559D-FA38-4C16-99E9-E1D99D6EE900}" srcId="{1A41C7E8-B319-42F6-8079-D56A0599AA76}" destId="{A9CC5253-FDDE-4180-A90B-2FA4148F65A4}" srcOrd="2" destOrd="0" parTransId="{55F15608-100E-4AB4-85C3-0C7AD2B47FBA}" sibTransId="{714D7E79-C191-480C-AA31-6D344FF58610}"/>
    <dgm:cxn modelId="{F48B11D8-F171-49C0-8C7B-A93F016FF337}" srcId="{1A41C7E8-B319-42F6-8079-D56A0599AA76}" destId="{87921157-77A3-460F-A2D5-233D71EB564D}" srcOrd="3" destOrd="0" parTransId="{B585835D-FE5F-458A-B657-51BFBE1BDEE0}" sibTransId="{7FC2D00C-130A-40EF-B54B-F67594BCDBB4}"/>
    <dgm:cxn modelId="{D00FB1F7-F6F0-466F-B49B-86361FD63518}" srcId="{1A41C7E8-B319-42F6-8079-D56A0599AA76}" destId="{B26D26C0-DBB2-41BF-906E-5CDA34A9E5B4}" srcOrd="1" destOrd="0" parTransId="{6B091CCD-657E-4D5E-A79B-A74EB4CAA0CD}" sibTransId="{04432024-6566-46A8-ABCF-340CFF8A11F3}"/>
    <dgm:cxn modelId="{867846DE-6101-4EF8-83B6-EC45CC3A103A}" type="presOf" srcId="{7FC2D00C-130A-40EF-B54B-F67594BCDBB4}" destId="{A4D7E5B8-E801-4BD3-9145-7A0696E024FB}" srcOrd="0" destOrd="0" presId="urn:microsoft.com/office/officeart/2005/8/layout/equation1"/>
    <dgm:cxn modelId="{B97521D5-D910-485E-9655-0D08F0E7BEE5}" type="presOf" srcId="{2C030EB1-0EED-4B6B-ADE0-C33A607F058C}" destId="{D0E66472-D832-479A-ACB2-258C30EF5C46}" srcOrd="0" destOrd="0" presId="urn:microsoft.com/office/officeart/2005/8/layout/equation1"/>
    <dgm:cxn modelId="{D91E5609-0ECF-4056-A750-783D54913C33}" type="presOf" srcId="{B26D26C0-DBB2-41BF-906E-5CDA34A9E5B4}" destId="{49C4E068-9C6F-4895-A37C-E83D933B74F3}" srcOrd="0" destOrd="0" presId="urn:microsoft.com/office/officeart/2005/8/layout/equation1"/>
    <dgm:cxn modelId="{07523696-3A32-4BDE-9816-8B0E583305BE}" srcId="{1A41C7E8-B319-42F6-8079-D56A0599AA76}" destId="{C2B2734D-E7F7-4D90-B662-02D4A3D35671}" srcOrd="5" destOrd="0" parTransId="{E4DFD972-627A-4EE8-9E51-0254FE3DEF17}" sibTransId="{48EE1B6A-EA89-4148-9609-D64C765C8947}"/>
    <dgm:cxn modelId="{809658D5-0325-4863-B9BF-4B1E3C86BC8A}" type="presOf" srcId="{2B23DB2D-4E96-4462-8EF1-B197E3262851}" destId="{BE06C259-7E79-4263-9906-4D1004D02407}" srcOrd="0" destOrd="0" presId="urn:microsoft.com/office/officeart/2005/8/layout/equation1"/>
    <dgm:cxn modelId="{EA75B6EB-824C-4E09-8259-F26F331E9951}" srcId="{1A41C7E8-B319-42F6-8079-D56A0599AA76}" destId="{2B23DB2D-4E96-4462-8EF1-B197E3262851}" srcOrd="4" destOrd="0" parTransId="{C09E6C6E-12BA-418C-9C35-83F01C84E32E}" sibTransId="{F70798F2-30E9-473A-84F3-394174D59020}"/>
    <dgm:cxn modelId="{1397C9F1-26B5-40EF-98CE-0CD9546FDEEA}" srcId="{1A41C7E8-B319-42F6-8079-D56A0599AA76}" destId="{1A6C4840-E830-428D-8FD8-1CD2983E9006}" srcOrd="0" destOrd="0" parTransId="{81FBA3F2-DCA4-4EFE-873A-343B6DE58C60}" sibTransId="{2C030EB1-0EED-4B6B-ADE0-C33A607F058C}"/>
    <dgm:cxn modelId="{A94AC5CA-0219-4E9F-9E5E-F163964CC953}" type="presOf" srcId="{1A6C4840-E830-428D-8FD8-1CD2983E9006}" destId="{DD3CF7FD-F29F-4AA2-ADF6-CA7173D6C445}" srcOrd="0" destOrd="0" presId="urn:microsoft.com/office/officeart/2005/8/layout/equation1"/>
    <dgm:cxn modelId="{BE03238D-4F4D-4D66-9D14-149A0329B323}" type="presOf" srcId="{F70798F2-30E9-473A-84F3-394174D59020}" destId="{C4C81496-1306-4160-9512-AEFF773EDD77}" srcOrd="0" destOrd="0" presId="urn:microsoft.com/office/officeart/2005/8/layout/equation1"/>
    <dgm:cxn modelId="{9044705D-ACB1-44BC-8996-B0D1EDB2DAA6}" type="presOf" srcId="{1A41C7E8-B319-42F6-8079-D56A0599AA76}" destId="{A572DC91-35A4-47AC-B04F-BF679F7C0871}" srcOrd="0" destOrd="0" presId="urn:microsoft.com/office/officeart/2005/8/layout/equation1"/>
    <dgm:cxn modelId="{0777B541-C111-47E9-A661-077EB0439801}" type="presParOf" srcId="{A572DC91-35A4-47AC-B04F-BF679F7C0871}" destId="{DD3CF7FD-F29F-4AA2-ADF6-CA7173D6C445}" srcOrd="0" destOrd="0" presId="urn:microsoft.com/office/officeart/2005/8/layout/equation1"/>
    <dgm:cxn modelId="{0B7B3F21-ADD9-40E8-A1D5-862F84C07A83}" type="presParOf" srcId="{A572DC91-35A4-47AC-B04F-BF679F7C0871}" destId="{D27644B1-CC6C-463B-8B7D-61E487AF25A9}" srcOrd="1" destOrd="0" presId="urn:microsoft.com/office/officeart/2005/8/layout/equation1"/>
    <dgm:cxn modelId="{C046D6F5-9D07-42F9-A015-146B9F11B31E}" type="presParOf" srcId="{A572DC91-35A4-47AC-B04F-BF679F7C0871}" destId="{D0E66472-D832-479A-ACB2-258C30EF5C46}" srcOrd="2" destOrd="0" presId="urn:microsoft.com/office/officeart/2005/8/layout/equation1"/>
    <dgm:cxn modelId="{67A5254B-0B55-4E2B-BBA4-E49D54C84EB0}" type="presParOf" srcId="{A572DC91-35A4-47AC-B04F-BF679F7C0871}" destId="{EF85ECE0-FF8B-4D4C-957A-C87643B0B3C1}" srcOrd="3" destOrd="0" presId="urn:microsoft.com/office/officeart/2005/8/layout/equation1"/>
    <dgm:cxn modelId="{99FD9AEB-AE53-435B-8A03-4EA0B58283BC}" type="presParOf" srcId="{A572DC91-35A4-47AC-B04F-BF679F7C0871}" destId="{49C4E068-9C6F-4895-A37C-E83D933B74F3}" srcOrd="4" destOrd="0" presId="urn:microsoft.com/office/officeart/2005/8/layout/equation1"/>
    <dgm:cxn modelId="{33E4ED9F-3D4F-4A51-9AB4-A06B3B8745B9}" type="presParOf" srcId="{A572DC91-35A4-47AC-B04F-BF679F7C0871}" destId="{36AA5CD0-AF1E-4743-930D-794B36F28647}" srcOrd="5" destOrd="0" presId="urn:microsoft.com/office/officeart/2005/8/layout/equation1"/>
    <dgm:cxn modelId="{2F00E092-A878-4EC2-9804-193E4A4D9B54}" type="presParOf" srcId="{A572DC91-35A4-47AC-B04F-BF679F7C0871}" destId="{BAC2DAAF-4737-4C60-ACAB-0E4A23FE66AF}" srcOrd="6" destOrd="0" presId="urn:microsoft.com/office/officeart/2005/8/layout/equation1"/>
    <dgm:cxn modelId="{19202757-E1D1-435E-A3F7-B28E04E22CCB}" type="presParOf" srcId="{A572DC91-35A4-47AC-B04F-BF679F7C0871}" destId="{43347D1D-0982-43C7-A9A1-DE7E47812AA2}" srcOrd="7" destOrd="0" presId="urn:microsoft.com/office/officeart/2005/8/layout/equation1"/>
    <dgm:cxn modelId="{88DCDC3D-1494-429F-A8C7-C7DBEE18A20B}" type="presParOf" srcId="{A572DC91-35A4-47AC-B04F-BF679F7C0871}" destId="{E18996BB-EFFE-4564-9836-B4A84A5937C6}" srcOrd="8" destOrd="0" presId="urn:microsoft.com/office/officeart/2005/8/layout/equation1"/>
    <dgm:cxn modelId="{B00E6BD4-4E77-4CAB-8FC9-8B680343973D}" type="presParOf" srcId="{A572DC91-35A4-47AC-B04F-BF679F7C0871}" destId="{1A871E9B-9775-4BD8-A77C-8ADA87399654}" srcOrd="9" destOrd="0" presId="urn:microsoft.com/office/officeart/2005/8/layout/equation1"/>
    <dgm:cxn modelId="{7C8CB100-DC88-48CC-A268-13AE2CCA7DE3}" type="presParOf" srcId="{A572DC91-35A4-47AC-B04F-BF679F7C0871}" destId="{24B3879D-10D0-47CF-AAD0-4388C96FC3C7}" srcOrd="10" destOrd="0" presId="urn:microsoft.com/office/officeart/2005/8/layout/equation1"/>
    <dgm:cxn modelId="{E2EB19ED-DBF1-42FB-BD0C-F801666EF573}" type="presParOf" srcId="{A572DC91-35A4-47AC-B04F-BF679F7C0871}" destId="{F503F5A5-EE50-4D1B-A62A-141493B51A3F}" srcOrd="11" destOrd="0" presId="urn:microsoft.com/office/officeart/2005/8/layout/equation1"/>
    <dgm:cxn modelId="{4C51498D-BE84-4E37-A07A-B7BC793DCFFD}" type="presParOf" srcId="{A572DC91-35A4-47AC-B04F-BF679F7C0871}" destId="{6D54685A-FDF0-4325-9027-D7B9EAAAA268}" srcOrd="12" destOrd="0" presId="urn:microsoft.com/office/officeart/2005/8/layout/equation1"/>
    <dgm:cxn modelId="{AD42578C-363E-4920-9F59-C0BDEE254436}" type="presParOf" srcId="{A572DC91-35A4-47AC-B04F-BF679F7C0871}" destId="{063356EF-859C-4955-B5B7-844ED7FB9CDF}" srcOrd="13" destOrd="0" presId="urn:microsoft.com/office/officeart/2005/8/layout/equation1"/>
    <dgm:cxn modelId="{E2F603F8-3A77-4ED7-971D-567E7906CADF}" type="presParOf" srcId="{A572DC91-35A4-47AC-B04F-BF679F7C0871}" destId="{A4D7E5B8-E801-4BD3-9145-7A0696E024FB}" srcOrd="14" destOrd="0" presId="urn:microsoft.com/office/officeart/2005/8/layout/equation1"/>
    <dgm:cxn modelId="{B13D7D46-BBC2-4EDC-B8C4-610E1A750522}" type="presParOf" srcId="{A572DC91-35A4-47AC-B04F-BF679F7C0871}" destId="{63C971D6-AF14-4B2A-A7F8-C04020DB45F0}" srcOrd="15" destOrd="0" presId="urn:microsoft.com/office/officeart/2005/8/layout/equation1"/>
    <dgm:cxn modelId="{7F8EBD90-BC4E-4FC4-B29E-77CE00201D31}" type="presParOf" srcId="{A572DC91-35A4-47AC-B04F-BF679F7C0871}" destId="{BE06C259-7E79-4263-9906-4D1004D02407}" srcOrd="16" destOrd="0" presId="urn:microsoft.com/office/officeart/2005/8/layout/equation1"/>
    <dgm:cxn modelId="{82C1F934-DD8C-4AEE-891D-DF3793D49F38}" type="presParOf" srcId="{A572DC91-35A4-47AC-B04F-BF679F7C0871}" destId="{C8E89457-1F59-4285-95A5-48F7BE4ED9D1}" srcOrd="17" destOrd="0" presId="urn:microsoft.com/office/officeart/2005/8/layout/equation1"/>
    <dgm:cxn modelId="{5D90D81D-8708-443D-96D4-DA9E52D10E4A}" type="presParOf" srcId="{A572DC91-35A4-47AC-B04F-BF679F7C0871}" destId="{C4C81496-1306-4160-9512-AEFF773EDD77}" srcOrd="18" destOrd="0" presId="urn:microsoft.com/office/officeart/2005/8/layout/equation1"/>
    <dgm:cxn modelId="{DD9CF505-E898-4B27-AE7C-6D7EBC187239}" type="presParOf" srcId="{A572DC91-35A4-47AC-B04F-BF679F7C0871}" destId="{024B57A8-EC8B-44F3-B248-FC77255FE099}" srcOrd="19" destOrd="0" presId="urn:microsoft.com/office/officeart/2005/8/layout/equation1"/>
    <dgm:cxn modelId="{5EFF1799-0C06-4C94-B42D-8D24DA1A8BF4}" type="presParOf" srcId="{A572DC91-35A4-47AC-B04F-BF679F7C0871}" destId="{88E83218-B257-4A82-A5FA-A78E63A3C4B9}" srcOrd="2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04CA27-44F0-45DD-80FF-A8A363D80E50}" type="doc">
      <dgm:prSet loTypeId="urn:microsoft.com/office/officeart/2005/8/layout/equation2" loCatId="relationship" qsTypeId="urn:microsoft.com/office/officeart/2005/8/quickstyle/simple1" qsCatId="simple" csTypeId="urn:microsoft.com/office/officeart/2005/8/colors/accent3_1" csCatId="accent3" phldr="1"/>
      <dgm:spPr/>
    </dgm:pt>
    <dgm:pt modelId="{C9DB55C9-A46A-421A-AE0C-D4051354CFEB}">
      <dgm:prSet phldrT="[Text]" custT="1"/>
      <dgm:spPr/>
      <dgm:t>
        <a:bodyPr/>
        <a:lstStyle/>
        <a:p>
          <a:r>
            <a:rPr lang="en-US" sz="1200" dirty="0" smtClean="0">
              <a:latin typeface="+mj-lt"/>
            </a:rPr>
            <a:t>Account Opening/</a:t>
          </a:r>
          <a:r>
            <a:rPr lang="en-US" sz="1200" dirty="0" err="1" smtClean="0">
              <a:latin typeface="+mj-lt"/>
            </a:rPr>
            <a:t>Mgmt</a:t>
          </a:r>
          <a:endParaRPr lang="en-US" sz="1200" dirty="0">
            <a:latin typeface="+mj-lt"/>
          </a:endParaRPr>
        </a:p>
      </dgm:t>
    </dgm:pt>
    <dgm:pt modelId="{20206E8C-F386-4247-AB02-8EFC51E566E5}" type="parTrans" cxnId="{385603AE-8E0D-4D0E-815B-4D024C454190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DF710A27-9887-4497-8289-9F8D2E57ECD7}" type="sibTrans" cxnId="{385603AE-8E0D-4D0E-815B-4D024C454190}">
      <dgm:prSet custT="1"/>
      <dgm:spPr/>
      <dgm:t>
        <a:bodyPr/>
        <a:lstStyle/>
        <a:p>
          <a:endParaRPr lang="en-US" sz="1200">
            <a:latin typeface="+mj-lt"/>
          </a:endParaRPr>
        </a:p>
      </dgm:t>
    </dgm:pt>
    <dgm:pt modelId="{7ED32B3F-01D2-4BD3-95F0-C517D77D34B6}">
      <dgm:prSet phldrT="[Text]" custT="1"/>
      <dgm:spPr/>
      <dgm:t>
        <a:bodyPr/>
        <a:lstStyle/>
        <a:p>
          <a:r>
            <a:rPr lang="en-US" sz="1200" dirty="0" smtClean="0">
              <a:latin typeface="+mj-lt"/>
            </a:rPr>
            <a:t>ABC…</a:t>
          </a:r>
          <a:endParaRPr lang="en-US" sz="1200" dirty="0">
            <a:latin typeface="+mj-lt"/>
          </a:endParaRPr>
        </a:p>
      </dgm:t>
    </dgm:pt>
    <dgm:pt modelId="{359DC737-9143-40AB-8C0D-2176CAD81AF2}" type="parTrans" cxnId="{279F4ED1-4B44-4804-9719-4CB94571928B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BECF2CFD-8A5F-47ED-93EA-595408649B30}" type="sibTrans" cxnId="{279F4ED1-4B44-4804-9719-4CB94571928B}">
      <dgm:prSet custT="1"/>
      <dgm:spPr/>
      <dgm:t>
        <a:bodyPr/>
        <a:lstStyle/>
        <a:p>
          <a:endParaRPr lang="en-US" sz="1200">
            <a:latin typeface="+mj-lt"/>
          </a:endParaRPr>
        </a:p>
      </dgm:t>
    </dgm:pt>
    <dgm:pt modelId="{78468C96-633D-4A15-A507-EC4B73708DC3}">
      <dgm:prSet phldrT="[Text]" custT="1"/>
      <dgm:spPr/>
      <dgm:t>
        <a:bodyPr/>
        <a:lstStyle/>
        <a:p>
          <a:r>
            <a:rPr lang="en-US" sz="1200" dirty="0" smtClean="0">
              <a:latin typeface="+mj-lt"/>
            </a:rPr>
            <a:t>Costs</a:t>
          </a:r>
          <a:endParaRPr lang="en-US" sz="1200" dirty="0">
            <a:latin typeface="+mj-lt"/>
          </a:endParaRPr>
        </a:p>
      </dgm:t>
    </dgm:pt>
    <dgm:pt modelId="{D22E8E98-F60A-456A-A8AA-614AFC57D1D9}" type="parTrans" cxnId="{D7457ECD-DE18-4FB9-893C-238A80B6BDA1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C91FED17-A7E3-4516-8A43-18882344C1BC}" type="sibTrans" cxnId="{D7457ECD-DE18-4FB9-893C-238A80B6BDA1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996518BE-9ABF-41D2-9062-DA0B3FC5A18D}" type="pres">
      <dgm:prSet presAssocID="{0004CA27-44F0-45DD-80FF-A8A363D80E50}" presName="Name0" presStyleCnt="0">
        <dgm:presLayoutVars>
          <dgm:dir/>
          <dgm:resizeHandles val="exact"/>
        </dgm:presLayoutVars>
      </dgm:prSet>
      <dgm:spPr/>
    </dgm:pt>
    <dgm:pt modelId="{8757AA79-764A-4587-A591-15D468FF0E76}" type="pres">
      <dgm:prSet presAssocID="{0004CA27-44F0-45DD-80FF-A8A363D80E50}" presName="vNodes" presStyleCnt="0"/>
      <dgm:spPr/>
    </dgm:pt>
    <dgm:pt modelId="{FD156DE7-DA6B-4B5B-9D8C-7276F6CD73DB}" type="pres">
      <dgm:prSet presAssocID="{C9DB55C9-A46A-421A-AE0C-D4051354CF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E7B8D-65CE-444A-B70F-675A5A22B4D0}" type="pres">
      <dgm:prSet presAssocID="{DF710A27-9887-4497-8289-9F8D2E57ECD7}" presName="spacerT" presStyleCnt="0"/>
      <dgm:spPr/>
    </dgm:pt>
    <dgm:pt modelId="{11703855-486D-45BC-B975-05EB008A6BD2}" type="pres">
      <dgm:prSet presAssocID="{DF710A27-9887-4497-8289-9F8D2E57ECD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0657015-D233-4095-80B3-D6EF283DBF7F}" type="pres">
      <dgm:prSet presAssocID="{DF710A27-9887-4497-8289-9F8D2E57ECD7}" presName="spacerB" presStyleCnt="0"/>
      <dgm:spPr/>
    </dgm:pt>
    <dgm:pt modelId="{54A04DC4-0186-4706-9258-CC9B35815957}" type="pres">
      <dgm:prSet presAssocID="{7ED32B3F-01D2-4BD3-95F0-C517D77D34B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D5245-D196-4779-A8DB-ABBD1CDEAD3D}" type="pres">
      <dgm:prSet presAssocID="{0004CA27-44F0-45DD-80FF-A8A363D80E50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8461BCB5-8396-462F-9CD5-B61C0B4C94A0}" type="pres">
      <dgm:prSet presAssocID="{0004CA27-44F0-45DD-80FF-A8A363D80E5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F70798E-E71B-4ADC-ABEC-B7CF9DE996F5}" type="pres">
      <dgm:prSet presAssocID="{0004CA27-44F0-45DD-80FF-A8A363D80E50}" presName="lastNode" presStyleLbl="node1" presStyleIdx="2" presStyleCnt="3" custScaleX="77349" custScaleY="72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79DCDD-7DD2-4734-A8BE-D99688929149}" type="presOf" srcId="{DF710A27-9887-4497-8289-9F8D2E57ECD7}" destId="{11703855-486D-45BC-B975-05EB008A6BD2}" srcOrd="0" destOrd="0" presId="urn:microsoft.com/office/officeart/2005/8/layout/equation2"/>
    <dgm:cxn modelId="{E550FD7F-4F70-49B5-A8A7-14388783ADC8}" type="presOf" srcId="{C9DB55C9-A46A-421A-AE0C-D4051354CFEB}" destId="{FD156DE7-DA6B-4B5B-9D8C-7276F6CD73DB}" srcOrd="0" destOrd="0" presId="urn:microsoft.com/office/officeart/2005/8/layout/equation2"/>
    <dgm:cxn modelId="{78201BCD-849F-4E19-85D9-C23679940AEC}" type="presOf" srcId="{BECF2CFD-8A5F-47ED-93EA-595408649B30}" destId="{219D5245-D196-4779-A8DB-ABBD1CDEAD3D}" srcOrd="0" destOrd="0" presId="urn:microsoft.com/office/officeart/2005/8/layout/equation2"/>
    <dgm:cxn modelId="{477F390A-5DE7-4B8B-9F6B-317ADCD33B53}" type="presOf" srcId="{7ED32B3F-01D2-4BD3-95F0-C517D77D34B6}" destId="{54A04DC4-0186-4706-9258-CC9B35815957}" srcOrd="0" destOrd="0" presId="urn:microsoft.com/office/officeart/2005/8/layout/equation2"/>
    <dgm:cxn modelId="{D7457ECD-DE18-4FB9-893C-238A80B6BDA1}" srcId="{0004CA27-44F0-45DD-80FF-A8A363D80E50}" destId="{78468C96-633D-4A15-A507-EC4B73708DC3}" srcOrd="2" destOrd="0" parTransId="{D22E8E98-F60A-456A-A8AA-614AFC57D1D9}" sibTransId="{C91FED17-A7E3-4516-8A43-18882344C1BC}"/>
    <dgm:cxn modelId="{385603AE-8E0D-4D0E-815B-4D024C454190}" srcId="{0004CA27-44F0-45DD-80FF-A8A363D80E50}" destId="{C9DB55C9-A46A-421A-AE0C-D4051354CFEB}" srcOrd="0" destOrd="0" parTransId="{20206E8C-F386-4247-AB02-8EFC51E566E5}" sibTransId="{DF710A27-9887-4497-8289-9F8D2E57ECD7}"/>
    <dgm:cxn modelId="{0EEF50CC-379A-4EF5-AB96-B1573D11CF95}" type="presOf" srcId="{0004CA27-44F0-45DD-80FF-A8A363D80E50}" destId="{996518BE-9ABF-41D2-9062-DA0B3FC5A18D}" srcOrd="0" destOrd="0" presId="urn:microsoft.com/office/officeart/2005/8/layout/equation2"/>
    <dgm:cxn modelId="{0D1BB888-853D-4D73-B81A-2DF21033F64D}" type="presOf" srcId="{78468C96-633D-4A15-A507-EC4B73708DC3}" destId="{EF70798E-E71B-4ADC-ABEC-B7CF9DE996F5}" srcOrd="0" destOrd="0" presId="urn:microsoft.com/office/officeart/2005/8/layout/equation2"/>
    <dgm:cxn modelId="{C81B8FAF-6C1C-48F5-A7D9-4D077F0AA946}" type="presOf" srcId="{BECF2CFD-8A5F-47ED-93EA-595408649B30}" destId="{8461BCB5-8396-462F-9CD5-B61C0B4C94A0}" srcOrd="1" destOrd="0" presId="urn:microsoft.com/office/officeart/2005/8/layout/equation2"/>
    <dgm:cxn modelId="{279F4ED1-4B44-4804-9719-4CB94571928B}" srcId="{0004CA27-44F0-45DD-80FF-A8A363D80E50}" destId="{7ED32B3F-01D2-4BD3-95F0-C517D77D34B6}" srcOrd="1" destOrd="0" parTransId="{359DC737-9143-40AB-8C0D-2176CAD81AF2}" sibTransId="{BECF2CFD-8A5F-47ED-93EA-595408649B30}"/>
    <dgm:cxn modelId="{EB0B9D2A-B2AE-4922-9508-FCB25F8637D9}" type="presParOf" srcId="{996518BE-9ABF-41D2-9062-DA0B3FC5A18D}" destId="{8757AA79-764A-4587-A591-15D468FF0E76}" srcOrd="0" destOrd="0" presId="urn:microsoft.com/office/officeart/2005/8/layout/equation2"/>
    <dgm:cxn modelId="{0A4C17A3-6E46-4015-AF89-8C545FD48979}" type="presParOf" srcId="{8757AA79-764A-4587-A591-15D468FF0E76}" destId="{FD156DE7-DA6B-4B5B-9D8C-7276F6CD73DB}" srcOrd="0" destOrd="0" presId="urn:microsoft.com/office/officeart/2005/8/layout/equation2"/>
    <dgm:cxn modelId="{4D96F702-5478-49D3-9FD1-DEC21DD277BE}" type="presParOf" srcId="{8757AA79-764A-4587-A591-15D468FF0E76}" destId="{191E7B8D-65CE-444A-B70F-675A5A22B4D0}" srcOrd="1" destOrd="0" presId="urn:microsoft.com/office/officeart/2005/8/layout/equation2"/>
    <dgm:cxn modelId="{261BB117-1B86-4E86-9114-EC1EBFE1F726}" type="presParOf" srcId="{8757AA79-764A-4587-A591-15D468FF0E76}" destId="{11703855-486D-45BC-B975-05EB008A6BD2}" srcOrd="2" destOrd="0" presId="urn:microsoft.com/office/officeart/2005/8/layout/equation2"/>
    <dgm:cxn modelId="{C0873103-4801-48AA-BC51-4780BAFD6DB5}" type="presParOf" srcId="{8757AA79-764A-4587-A591-15D468FF0E76}" destId="{D0657015-D233-4095-80B3-D6EF283DBF7F}" srcOrd="3" destOrd="0" presId="urn:microsoft.com/office/officeart/2005/8/layout/equation2"/>
    <dgm:cxn modelId="{3DC7C229-FC9C-4E33-A64A-953975E34023}" type="presParOf" srcId="{8757AA79-764A-4587-A591-15D468FF0E76}" destId="{54A04DC4-0186-4706-9258-CC9B35815957}" srcOrd="4" destOrd="0" presId="urn:microsoft.com/office/officeart/2005/8/layout/equation2"/>
    <dgm:cxn modelId="{85DC6A9F-DDBF-4D1D-B509-B9A0E25720C7}" type="presParOf" srcId="{996518BE-9ABF-41D2-9062-DA0B3FC5A18D}" destId="{219D5245-D196-4779-A8DB-ABBD1CDEAD3D}" srcOrd="1" destOrd="0" presId="urn:microsoft.com/office/officeart/2005/8/layout/equation2"/>
    <dgm:cxn modelId="{62813F8C-FAAD-495F-99A0-83663F25692F}" type="presParOf" srcId="{219D5245-D196-4779-A8DB-ABBD1CDEAD3D}" destId="{8461BCB5-8396-462F-9CD5-B61C0B4C94A0}" srcOrd="0" destOrd="0" presId="urn:microsoft.com/office/officeart/2005/8/layout/equation2"/>
    <dgm:cxn modelId="{4EC7369F-B4A9-4B1B-8131-E47703A4CDE2}" type="presParOf" srcId="{996518BE-9ABF-41D2-9062-DA0B3FC5A18D}" destId="{EF70798E-E71B-4ADC-ABEC-B7CF9DE996F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C62765-A8C5-42FC-ABBE-FDCF5DC294EF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A3B3B0-1FD5-4573-903C-D029EC2A655A}">
      <dgm:prSet phldrT="[Text]" custT="1"/>
      <dgm:spPr/>
      <dgm:t>
        <a:bodyPr/>
        <a:lstStyle/>
        <a:p>
          <a:r>
            <a:rPr lang="en-US" sz="1800" b="0" i="0" smtClean="0">
              <a:solidFill>
                <a:schemeClr val="tx1"/>
              </a:solidFill>
              <a:latin typeface="+mj-lt"/>
            </a:rPr>
            <a:t>Consumers Favor Visual and Voice Search</a:t>
          </a:r>
          <a:endParaRPr lang="en-US" sz="1800">
            <a:solidFill>
              <a:schemeClr val="tx1"/>
            </a:solidFill>
            <a:latin typeface="+mj-lt"/>
          </a:endParaRPr>
        </a:p>
      </dgm:t>
    </dgm:pt>
    <dgm:pt modelId="{67275EAB-B57B-4C72-88F5-62A4900C33AD}" type="parTrans" cxnId="{9FFF6EB5-B72E-43BD-A83C-4C06C5896A59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B3AE85B3-8F69-400F-8C47-86760B79906F}" type="sibTrans" cxnId="{9FFF6EB5-B72E-43BD-A83C-4C06C5896A59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E0E28AF9-3ECA-4850-B722-24320D5D9E27}">
      <dgm:prSet phldrT="[Text]" custT="1"/>
      <dgm:spPr/>
      <dgm:t>
        <a:bodyPr/>
        <a:lstStyle/>
        <a:p>
          <a:r>
            <a:rPr lang="en-US" sz="1200" b="0" i="0" dirty="0" smtClean="0">
              <a:solidFill>
                <a:schemeClr val="tx1"/>
              </a:solidFill>
              <a:latin typeface="+mj-lt"/>
            </a:rPr>
            <a:t>By 2021, early adopter brands that redesign their websites to support visual and voice search will increase digital commerce revenue by 30%.</a:t>
          </a:r>
          <a:endParaRPr lang="en-US" sz="1200" dirty="0">
            <a:solidFill>
              <a:schemeClr val="tx1"/>
            </a:solidFill>
            <a:latin typeface="+mj-lt"/>
          </a:endParaRPr>
        </a:p>
      </dgm:t>
    </dgm:pt>
    <dgm:pt modelId="{D45AAB84-EF3D-4F08-8DEA-70ED757B953A}" type="parTrans" cxnId="{DDA6B86F-4BD9-4DD1-A257-726303A8EC21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0CF75D3F-6937-41AF-869D-2CA4476EB2AB}" type="sibTrans" cxnId="{DDA6B86F-4BD9-4DD1-A257-726303A8EC21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A30CB005-4BC4-49A0-B8D5-DF856422D6F0}">
      <dgm:prSet phldrT="[Text]" custT="1"/>
      <dgm:spPr/>
      <dgm:t>
        <a:bodyPr/>
        <a:lstStyle/>
        <a:p>
          <a:r>
            <a:rPr lang="en-US" sz="1800" b="0" i="0" dirty="0" smtClean="0">
              <a:solidFill>
                <a:schemeClr val="tx1"/>
              </a:solidFill>
              <a:latin typeface="+mj-lt"/>
            </a:rPr>
            <a:t>Digital Giants Self-Disrupt</a:t>
          </a:r>
          <a:endParaRPr lang="en-US" sz="1800" dirty="0">
            <a:solidFill>
              <a:schemeClr val="tx1"/>
            </a:solidFill>
            <a:latin typeface="+mj-lt"/>
          </a:endParaRPr>
        </a:p>
      </dgm:t>
    </dgm:pt>
    <dgm:pt modelId="{F751CCA6-0D86-4576-B31A-5126B71DB8FC}" type="parTrans" cxnId="{F564933F-8D13-4EAD-A519-98E468BFB351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0DDDE7B4-4A0E-4E6F-B84A-EBA7AA5151DF}" type="sibTrans" cxnId="{F564933F-8D13-4EAD-A519-98E468BFB351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40E30F41-D996-44E4-BF5F-40754951F675}">
      <dgm:prSet phldrT="[Text]" custT="1"/>
      <dgm:spPr/>
      <dgm:t>
        <a:bodyPr/>
        <a:lstStyle/>
        <a:p>
          <a:r>
            <a:rPr lang="en-US" sz="1200" b="0" i="0" dirty="0" smtClean="0">
              <a:solidFill>
                <a:schemeClr val="tx1"/>
              </a:solidFill>
              <a:latin typeface="+mj-lt"/>
            </a:rPr>
            <a:t>By 2020, 5 of top 7 digital giants will willfully self-disrupt to create their next leadership opportunity.</a:t>
          </a:r>
          <a:endParaRPr lang="en-US" sz="1200" dirty="0">
            <a:solidFill>
              <a:schemeClr val="tx1"/>
            </a:solidFill>
            <a:latin typeface="+mj-lt"/>
          </a:endParaRPr>
        </a:p>
      </dgm:t>
    </dgm:pt>
    <dgm:pt modelId="{E0BD7D79-B783-46E3-9DF1-E4E509BDCAD8}" type="parTrans" cxnId="{75D34EC8-C4E2-4CF0-9BEE-B7219C9AC604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F15152CA-3A0C-45F5-A4DD-35791CE0C06D}" type="sibTrans" cxnId="{75D34EC8-C4E2-4CF0-9BEE-B7219C9AC604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A4CCAAD5-52FE-441E-B3E3-E3E9978B2CF3}">
      <dgm:prSet phldrT="[Text]" custT="1"/>
      <dgm:spPr/>
      <dgm:t>
        <a:bodyPr/>
        <a:lstStyle/>
        <a:p>
          <a:r>
            <a:rPr lang="en-US" sz="1800" b="0" i="0" dirty="0" smtClean="0">
              <a:solidFill>
                <a:schemeClr val="tx1"/>
              </a:solidFill>
              <a:latin typeface="+mj-lt"/>
            </a:rPr>
            <a:t>Legitimized Cryptocurrencies</a:t>
          </a:r>
          <a:endParaRPr lang="en-US" sz="1800" dirty="0">
            <a:solidFill>
              <a:schemeClr val="tx1"/>
            </a:solidFill>
            <a:latin typeface="+mj-lt"/>
          </a:endParaRPr>
        </a:p>
      </dgm:t>
    </dgm:pt>
    <dgm:pt modelId="{2AC53598-0E8B-423A-80C6-6369B5F69DD8}" type="parTrans" cxnId="{CBDF5A6E-2C9D-4342-83DD-A275AF794601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347B8807-A457-4192-A339-32C3184AAADB}" type="sibTrans" cxnId="{CBDF5A6E-2C9D-4342-83DD-A275AF794601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6F4117DA-0355-4FC2-98D2-8C604D07B8CC}">
      <dgm:prSet phldrT="[Text]" custT="1"/>
      <dgm:spPr/>
      <dgm:t>
        <a:bodyPr/>
        <a:lstStyle/>
        <a:p>
          <a:r>
            <a:rPr lang="en-US" sz="1200" b="0" i="0" dirty="0" smtClean="0">
              <a:solidFill>
                <a:schemeClr val="tx1"/>
              </a:solidFill>
              <a:latin typeface="+mj-lt"/>
            </a:rPr>
            <a:t>By the year 2020, the banking industry will derive $1B of business value from the use of cryptocurrencies.</a:t>
          </a:r>
          <a:endParaRPr lang="en-US" sz="1200" dirty="0">
            <a:solidFill>
              <a:schemeClr val="tx1"/>
            </a:solidFill>
            <a:latin typeface="+mj-lt"/>
          </a:endParaRPr>
        </a:p>
      </dgm:t>
    </dgm:pt>
    <dgm:pt modelId="{C0B8F6DA-D3AF-478A-88CE-1A5A7AC91753}" type="parTrans" cxnId="{2DFCDEBE-494B-4496-8B5C-8CC9178F5688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C80CCFC7-7A1F-4E9E-877A-C93EF9876F4D}" type="sibTrans" cxnId="{2DFCDEBE-494B-4496-8B5C-8CC9178F5688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A86C36AA-BB80-47B6-92DC-186F0BF8B4C9}">
      <dgm:prSet custT="1"/>
      <dgm:spPr/>
      <dgm:t>
        <a:bodyPr/>
        <a:lstStyle/>
        <a:p>
          <a:r>
            <a:rPr lang="en-US" sz="1800" b="0" i="0" dirty="0" smtClean="0">
              <a:solidFill>
                <a:schemeClr val="tx1"/>
              </a:solidFill>
              <a:latin typeface="+mj-lt"/>
            </a:rPr>
            <a:t>Bots Take Over</a:t>
          </a:r>
          <a:endParaRPr lang="en-US" sz="1800" b="0" i="0" dirty="0">
            <a:solidFill>
              <a:schemeClr val="tx1"/>
            </a:solidFill>
            <a:latin typeface="+mj-lt"/>
          </a:endParaRPr>
        </a:p>
      </dgm:t>
    </dgm:pt>
    <dgm:pt modelId="{66D0783E-4077-48C1-89F3-75202229F254}" type="parTrans" cxnId="{7CF05234-75A3-4900-B0DD-CFE976843E23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68E8BEBE-FFBB-439F-981A-9BF7709B57D1}" type="sibTrans" cxnId="{7CF05234-75A3-4900-B0DD-CFE976843E23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0C7B922C-B9F2-4E81-9670-D0D4F929D56C}">
      <dgm:prSet custT="1"/>
      <dgm:spPr/>
      <dgm:t>
        <a:bodyPr/>
        <a:lstStyle/>
        <a:p>
          <a:r>
            <a:rPr lang="en-US" sz="1200" b="0" i="0" dirty="0" smtClean="0">
              <a:solidFill>
                <a:schemeClr val="tx1"/>
              </a:solidFill>
              <a:latin typeface="+mj-lt"/>
            </a:rPr>
            <a:t>By 2021, more than 50% of enterprises will spend more per annum on bots and </a:t>
          </a:r>
          <a:r>
            <a:rPr lang="en-US" sz="1200" b="0" i="0" dirty="0" err="1" smtClean="0">
              <a:solidFill>
                <a:schemeClr val="tx1"/>
              </a:solidFill>
              <a:latin typeface="+mj-lt"/>
            </a:rPr>
            <a:t>chatbot</a:t>
          </a:r>
          <a:r>
            <a:rPr lang="en-US" sz="1200" b="0" i="0" dirty="0" smtClean="0">
              <a:solidFill>
                <a:schemeClr val="tx1"/>
              </a:solidFill>
              <a:latin typeface="+mj-lt"/>
            </a:rPr>
            <a:t> creation than traditional mobile app development.</a:t>
          </a:r>
          <a:endParaRPr lang="en-US" sz="1200" b="0" i="0" dirty="0">
            <a:solidFill>
              <a:schemeClr val="tx1"/>
            </a:solidFill>
            <a:latin typeface="+mj-lt"/>
          </a:endParaRPr>
        </a:p>
      </dgm:t>
    </dgm:pt>
    <dgm:pt modelId="{E0FE7326-C172-409D-9DCB-44FCFFD53854}" type="parTrans" cxnId="{A2556290-E482-485E-A6AB-D7DCD5AE6D59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859029A9-E4F1-4AB5-9B83-6B6C12CAFD79}" type="sibTrans" cxnId="{A2556290-E482-485E-A6AB-D7DCD5AE6D59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B293FAF1-185D-4A25-9740-496931B47928}">
      <dgm:prSet custT="1"/>
      <dgm:spPr/>
      <dgm:t>
        <a:bodyPr/>
        <a:lstStyle/>
        <a:p>
          <a:r>
            <a:rPr lang="en-US" sz="1800" b="0" i="0" dirty="0" smtClean="0">
              <a:solidFill>
                <a:schemeClr val="tx1"/>
              </a:solidFill>
              <a:latin typeface="+mj-lt"/>
            </a:rPr>
            <a:t>AI Creates More Jobs Than It Takes</a:t>
          </a:r>
          <a:endParaRPr lang="en-US" sz="1800" b="0" i="0" dirty="0">
            <a:solidFill>
              <a:schemeClr val="tx1"/>
            </a:solidFill>
            <a:latin typeface="+mj-lt"/>
          </a:endParaRPr>
        </a:p>
      </dgm:t>
    </dgm:pt>
    <dgm:pt modelId="{4B3CB58F-0327-4B66-8699-B0FAB69718B9}" type="parTrans" cxnId="{DDC353AC-CF62-4A01-BF68-26B74848F9AC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704218B7-9096-4D28-B459-2C1D751A91F5}" type="sibTrans" cxnId="{DDC353AC-CF62-4A01-BF68-26B74848F9AC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16B3E9C2-C8C5-4FCB-84BA-82B0E85905AB}">
      <dgm:prSet custT="1"/>
      <dgm:spPr/>
      <dgm:t>
        <a:bodyPr/>
        <a:lstStyle/>
        <a:p>
          <a:r>
            <a:rPr lang="en-US" sz="1200" b="0" i="0" dirty="0" smtClean="0">
              <a:solidFill>
                <a:schemeClr val="tx1"/>
              </a:solidFill>
              <a:latin typeface="+mj-lt"/>
            </a:rPr>
            <a:t>In 2020, AI will become a positive net job motivator, creating 2.3M jobs while only eliminating 1.8M jobs.</a:t>
          </a:r>
          <a:endParaRPr lang="en-US" sz="1200" b="0" i="0" dirty="0">
            <a:solidFill>
              <a:schemeClr val="tx1"/>
            </a:solidFill>
            <a:latin typeface="+mj-lt"/>
          </a:endParaRPr>
        </a:p>
      </dgm:t>
    </dgm:pt>
    <dgm:pt modelId="{4796CE50-0579-412D-8BF5-0F1AE5ECB5FF}" type="parTrans" cxnId="{08A28FD1-1389-43EE-AAF3-C8D1687AE791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3028AFA7-A9E8-48B0-91FB-1F33A8B4CF6A}" type="sibTrans" cxnId="{08A28FD1-1389-43EE-AAF3-C8D1687AE791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C45E9E26-0BBE-421E-AC7B-4DA7C88FB617}" type="pres">
      <dgm:prSet presAssocID="{86C62765-A8C5-42FC-ABBE-FDCF5DC294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D6A837-E531-479E-8893-91F05385AAE5}" type="pres">
      <dgm:prSet presAssocID="{B0A3B3B0-1FD5-4573-903C-D029EC2A655A}" presName="linNode" presStyleCnt="0"/>
      <dgm:spPr/>
    </dgm:pt>
    <dgm:pt modelId="{A4BD8413-99AF-4F4F-8D3B-45C18DBA5B46}" type="pres">
      <dgm:prSet presAssocID="{B0A3B3B0-1FD5-4573-903C-D029EC2A655A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D595A-018F-43BD-B82B-584E1E459B5F}" type="pres">
      <dgm:prSet presAssocID="{B0A3B3B0-1FD5-4573-903C-D029EC2A655A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FD4EF-FB94-4275-8EC7-C31C37DCA472}" type="pres">
      <dgm:prSet presAssocID="{B3AE85B3-8F69-400F-8C47-86760B79906F}" presName="sp" presStyleCnt="0"/>
      <dgm:spPr/>
    </dgm:pt>
    <dgm:pt modelId="{68559C7D-AD81-41E3-9417-FF056CA9C668}" type="pres">
      <dgm:prSet presAssocID="{A30CB005-4BC4-49A0-B8D5-DF856422D6F0}" presName="linNode" presStyleCnt="0"/>
      <dgm:spPr/>
    </dgm:pt>
    <dgm:pt modelId="{53CD9BE9-B835-4CB5-9647-432F338A31BC}" type="pres">
      <dgm:prSet presAssocID="{A30CB005-4BC4-49A0-B8D5-DF856422D6F0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C350D-8AC2-4B70-AD45-FC79B4519279}" type="pres">
      <dgm:prSet presAssocID="{A30CB005-4BC4-49A0-B8D5-DF856422D6F0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0BAE2-2B1D-4033-94BD-D0AFA9D387A0}" type="pres">
      <dgm:prSet presAssocID="{0DDDE7B4-4A0E-4E6F-B84A-EBA7AA5151DF}" presName="sp" presStyleCnt="0"/>
      <dgm:spPr/>
    </dgm:pt>
    <dgm:pt modelId="{35A8EFB1-255B-41A3-B6F5-8B8D9153C74B}" type="pres">
      <dgm:prSet presAssocID="{A4CCAAD5-52FE-441E-B3E3-E3E9978B2CF3}" presName="linNode" presStyleCnt="0"/>
      <dgm:spPr/>
    </dgm:pt>
    <dgm:pt modelId="{7C61EF88-E99F-4D4B-9F6E-03CEB7B44075}" type="pres">
      <dgm:prSet presAssocID="{A4CCAAD5-52FE-441E-B3E3-E3E9978B2CF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78460-B912-480E-8A89-BB9BB9D2B4EF}" type="pres">
      <dgm:prSet presAssocID="{A4CCAAD5-52FE-441E-B3E3-E3E9978B2CF3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57233-999A-439A-AF94-61B1558E1806}" type="pres">
      <dgm:prSet presAssocID="{347B8807-A457-4192-A339-32C3184AAADB}" presName="sp" presStyleCnt="0"/>
      <dgm:spPr/>
    </dgm:pt>
    <dgm:pt modelId="{3FF10CB8-77BF-44C3-ADBD-9961FD0E93D9}" type="pres">
      <dgm:prSet presAssocID="{A86C36AA-BB80-47B6-92DC-186F0BF8B4C9}" presName="linNode" presStyleCnt="0"/>
      <dgm:spPr/>
    </dgm:pt>
    <dgm:pt modelId="{B73990CB-6C29-4CF5-8266-EE304CF23AC9}" type="pres">
      <dgm:prSet presAssocID="{A86C36AA-BB80-47B6-92DC-186F0BF8B4C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C06D7-B3AC-48C8-AE28-6EB0CC730A45}" type="pres">
      <dgm:prSet presAssocID="{A86C36AA-BB80-47B6-92DC-186F0BF8B4C9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914E5-C70E-43A2-B4FC-85A7B5E8C76E}" type="pres">
      <dgm:prSet presAssocID="{68E8BEBE-FFBB-439F-981A-9BF7709B57D1}" presName="sp" presStyleCnt="0"/>
      <dgm:spPr/>
    </dgm:pt>
    <dgm:pt modelId="{52E368CE-8A8B-4DD8-954D-6DC3F62AFB3C}" type="pres">
      <dgm:prSet presAssocID="{B293FAF1-185D-4A25-9740-496931B47928}" presName="linNode" presStyleCnt="0"/>
      <dgm:spPr/>
    </dgm:pt>
    <dgm:pt modelId="{FB801618-BAFA-4804-A64A-A7A4C16E9A6E}" type="pres">
      <dgm:prSet presAssocID="{B293FAF1-185D-4A25-9740-496931B47928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FD610-EB34-432F-B0EE-AD40AED30F68}" type="pres">
      <dgm:prSet presAssocID="{B293FAF1-185D-4A25-9740-496931B47928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BA5502-0C62-48C1-9164-FB54A821A5F7}" type="presOf" srcId="{16B3E9C2-C8C5-4FCB-84BA-82B0E85905AB}" destId="{D81FD610-EB34-432F-B0EE-AD40AED30F68}" srcOrd="0" destOrd="0" presId="urn:microsoft.com/office/officeart/2005/8/layout/vList5"/>
    <dgm:cxn modelId="{BC95FB7D-9CC4-4C74-9164-6CDC1BF23151}" type="presOf" srcId="{B0A3B3B0-1FD5-4573-903C-D029EC2A655A}" destId="{A4BD8413-99AF-4F4F-8D3B-45C18DBA5B46}" srcOrd="0" destOrd="0" presId="urn:microsoft.com/office/officeart/2005/8/layout/vList5"/>
    <dgm:cxn modelId="{DDC353AC-CF62-4A01-BF68-26B74848F9AC}" srcId="{86C62765-A8C5-42FC-ABBE-FDCF5DC294EF}" destId="{B293FAF1-185D-4A25-9740-496931B47928}" srcOrd="4" destOrd="0" parTransId="{4B3CB58F-0327-4B66-8699-B0FAB69718B9}" sibTransId="{704218B7-9096-4D28-B459-2C1D751A91F5}"/>
    <dgm:cxn modelId="{2DFCDEBE-494B-4496-8B5C-8CC9178F5688}" srcId="{A4CCAAD5-52FE-441E-B3E3-E3E9978B2CF3}" destId="{6F4117DA-0355-4FC2-98D2-8C604D07B8CC}" srcOrd="0" destOrd="0" parTransId="{C0B8F6DA-D3AF-478A-88CE-1A5A7AC91753}" sibTransId="{C80CCFC7-7A1F-4E9E-877A-C93EF9876F4D}"/>
    <dgm:cxn modelId="{9FFF6EB5-B72E-43BD-A83C-4C06C5896A59}" srcId="{86C62765-A8C5-42FC-ABBE-FDCF5DC294EF}" destId="{B0A3B3B0-1FD5-4573-903C-D029EC2A655A}" srcOrd="0" destOrd="0" parTransId="{67275EAB-B57B-4C72-88F5-62A4900C33AD}" sibTransId="{B3AE85B3-8F69-400F-8C47-86760B79906F}"/>
    <dgm:cxn modelId="{29DA6916-AC4B-4B6C-BFF1-28B57B1E98B8}" type="presOf" srcId="{86C62765-A8C5-42FC-ABBE-FDCF5DC294EF}" destId="{C45E9E26-0BBE-421E-AC7B-4DA7C88FB617}" srcOrd="0" destOrd="0" presId="urn:microsoft.com/office/officeart/2005/8/layout/vList5"/>
    <dgm:cxn modelId="{838C1BA9-FE73-41C6-A029-E1C12A59B434}" type="presOf" srcId="{A86C36AA-BB80-47B6-92DC-186F0BF8B4C9}" destId="{B73990CB-6C29-4CF5-8266-EE304CF23AC9}" srcOrd="0" destOrd="0" presId="urn:microsoft.com/office/officeart/2005/8/layout/vList5"/>
    <dgm:cxn modelId="{F564933F-8D13-4EAD-A519-98E468BFB351}" srcId="{86C62765-A8C5-42FC-ABBE-FDCF5DC294EF}" destId="{A30CB005-4BC4-49A0-B8D5-DF856422D6F0}" srcOrd="1" destOrd="0" parTransId="{F751CCA6-0D86-4576-B31A-5126B71DB8FC}" sibTransId="{0DDDE7B4-4A0E-4E6F-B84A-EBA7AA5151DF}"/>
    <dgm:cxn modelId="{DDA6B86F-4BD9-4DD1-A257-726303A8EC21}" srcId="{B0A3B3B0-1FD5-4573-903C-D029EC2A655A}" destId="{E0E28AF9-3ECA-4850-B722-24320D5D9E27}" srcOrd="0" destOrd="0" parTransId="{D45AAB84-EF3D-4F08-8DEA-70ED757B953A}" sibTransId="{0CF75D3F-6937-41AF-869D-2CA4476EB2AB}"/>
    <dgm:cxn modelId="{CBDF5A6E-2C9D-4342-83DD-A275AF794601}" srcId="{86C62765-A8C5-42FC-ABBE-FDCF5DC294EF}" destId="{A4CCAAD5-52FE-441E-B3E3-E3E9978B2CF3}" srcOrd="2" destOrd="0" parTransId="{2AC53598-0E8B-423A-80C6-6369B5F69DD8}" sibTransId="{347B8807-A457-4192-A339-32C3184AAADB}"/>
    <dgm:cxn modelId="{A5783A19-7AED-4BE0-84E7-D5467547251C}" type="presOf" srcId="{6F4117DA-0355-4FC2-98D2-8C604D07B8CC}" destId="{44478460-B912-480E-8A89-BB9BB9D2B4EF}" srcOrd="0" destOrd="0" presId="urn:microsoft.com/office/officeart/2005/8/layout/vList5"/>
    <dgm:cxn modelId="{A2556290-E482-485E-A6AB-D7DCD5AE6D59}" srcId="{A86C36AA-BB80-47B6-92DC-186F0BF8B4C9}" destId="{0C7B922C-B9F2-4E81-9670-D0D4F929D56C}" srcOrd="0" destOrd="0" parTransId="{E0FE7326-C172-409D-9DCB-44FCFFD53854}" sibTransId="{859029A9-E4F1-4AB5-9B83-6B6C12CAFD79}"/>
    <dgm:cxn modelId="{D8A2FB90-9D3B-434A-A424-5E29B7C13F96}" type="presOf" srcId="{B293FAF1-185D-4A25-9740-496931B47928}" destId="{FB801618-BAFA-4804-A64A-A7A4C16E9A6E}" srcOrd="0" destOrd="0" presId="urn:microsoft.com/office/officeart/2005/8/layout/vList5"/>
    <dgm:cxn modelId="{42996F78-5875-4CAB-8F09-2509EBF48098}" type="presOf" srcId="{E0E28AF9-3ECA-4850-B722-24320D5D9E27}" destId="{217D595A-018F-43BD-B82B-584E1E459B5F}" srcOrd="0" destOrd="0" presId="urn:microsoft.com/office/officeart/2005/8/layout/vList5"/>
    <dgm:cxn modelId="{53D55DF0-96EF-4954-B10B-3AB68F934DF6}" type="presOf" srcId="{0C7B922C-B9F2-4E81-9670-D0D4F929D56C}" destId="{174C06D7-B3AC-48C8-AE28-6EB0CC730A45}" srcOrd="0" destOrd="0" presId="urn:microsoft.com/office/officeart/2005/8/layout/vList5"/>
    <dgm:cxn modelId="{E88A3B1F-5FBB-4D4D-BC39-FEF154FB8154}" type="presOf" srcId="{40E30F41-D996-44E4-BF5F-40754951F675}" destId="{A08C350D-8AC2-4B70-AD45-FC79B4519279}" srcOrd="0" destOrd="0" presId="urn:microsoft.com/office/officeart/2005/8/layout/vList5"/>
    <dgm:cxn modelId="{7CF05234-75A3-4900-B0DD-CFE976843E23}" srcId="{86C62765-A8C5-42FC-ABBE-FDCF5DC294EF}" destId="{A86C36AA-BB80-47B6-92DC-186F0BF8B4C9}" srcOrd="3" destOrd="0" parTransId="{66D0783E-4077-48C1-89F3-75202229F254}" sibTransId="{68E8BEBE-FFBB-439F-981A-9BF7709B57D1}"/>
    <dgm:cxn modelId="{9B273565-9D67-456E-8931-D72379C13A73}" type="presOf" srcId="{A30CB005-4BC4-49A0-B8D5-DF856422D6F0}" destId="{53CD9BE9-B835-4CB5-9647-432F338A31BC}" srcOrd="0" destOrd="0" presId="urn:microsoft.com/office/officeart/2005/8/layout/vList5"/>
    <dgm:cxn modelId="{08A28FD1-1389-43EE-AAF3-C8D1687AE791}" srcId="{B293FAF1-185D-4A25-9740-496931B47928}" destId="{16B3E9C2-C8C5-4FCB-84BA-82B0E85905AB}" srcOrd="0" destOrd="0" parTransId="{4796CE50-0579-412D-8BF5-0F1AE5ECB5FF}" sibTransId="{3028AFA7-A9E8-48B0-91FB-1F33A8B4CF6A}"/>
    <dgm:cxn modelId="{A0BA5537-7E11-479E-8CB7-DA28E5684957}" type="presOf" srcId="{A4CCAAD5-52FE-441E-B3E3-E3E9978B2CF3}" destId="{7C61EF88-E99F-4D4B-9F6E-03CEB7B44075}" srcOrd="0" destOrd="0" presId="urn:microsoft.com/office/officeart/2005/8/layout/vList5"/>
    <dgm:cxn modelId="{75D34EC8-C4E2-4CF0-9BEE-B7219C9AC604}" srcId="{A30CB005-4BC4-49A0-B8D5-DF856422D6F0}" destId="{40E30F41-D996-44E4-BF5F-40754951F675}" srcOrd="0" destOrd="0" parTransId="{E0BD7D79-B783-46E3-9DF1-E4E509BDCAD8}" sibTransId="{F15152CA-3A0C-45F5-A4DD-35791CE0C06D}"/>
    <dgm:cxn modelId="{B4BA39D9-1483-4C19-BF62-1454349171A3}" type="presParOf" srcId="{C45E9E26-0BBE-421E-AC7B-4DA7C88FB617}" destId="{A3D6A837-E531-479E-8893-91F05385AAE5}" srcOrd="0" destOrd="0" presId="urn:microsoft.com/office/officeart/2005/8/layout/vList5"/>
    <dgm:cxn modelId="{F475C59D-A996-4857-B22A-F17F447B6F36}" type="presParOf" srcId="{A3D6A837-E531-479E-8893-91F05385AAE5}" destId="{A4BD8413-99AF-4F4F-8D3B-45C18DBA5B46}" srcOrd="0" destOrd="0" presId="urn:microsoft.com/office/officeart/2005/8/layout/vList5"/>
    <dgm:cxn modelId="{FB675397-F007-4088-B5AA-93BA5DEC8A76}" type="presParOf" srcId="{A3D6A837-E531-479E-8893-91F05385AAE5}" destId="{217D595A-018F-43BD-B82B-584E1E459B5F}" srcOrd="1" destOrd="0" presId="urn:microsoft.com/office/officeart/2005/8/layout/vList5"/>
    <dgm:cxn modelId="{3949A98A-A8D3-4643-87AB-75CAF4386E39}" type="presParOf" srcId="{C45E9E26-0BBE-421E-AC7B-4DA7C88FB617}" destId="{FC4FD4EF-FB94-4275-8EC7-C31C37DCA472}" srcOrd="1" destOrd="0" presId="urn:microsoft.com/office/officeart/2005/8/layout/vList5"/>
    <dgm:cxn modelId="{DD869420-73C4-45C8-B0A2-D6CE9F3DB819}" type="presParOf" srcId="{C45E9E26-0BBE-421E-AC7B-4DA7C88FB617}" destId="{68559C7D-AD81-41E3-9417-FF056CA9C668}" srcOrd="2" destOrd="0" presId="urn:microsoft.com/office/officeart/2005/8/layout/vList5"/>
    <dgm:cxn modelId="{C228538B-7D34-4B0D-A9B3-73306DAABD99}" type="presParOf" srcId="{68559C7D-AD81-41E3-9417-FF056CA9C668}" destId="{53CD9BE9-B835-4CB5-9647-432F338A31BC}" srcOrd="0" destOrd="0" presId="urn:microsoft.com/office/officeart/2005/8/layout/vList5"/>
    <dgm:cxn modelId="{FCD6D0F4-88CF-4806-BEE1-1A28BB53D7D9}" type="presParOf" srcId="{68559C7D-AD81-41E3-9417-FF056CA9C668}" destId="{A08C350D-8AC2-4B70-AD45-FC79B4519279}" srcOrd="1" destOrd="0" presId="urn:microsoft.com/office/officeart/2005/8/layout/vList5"/>
    <dgm:cxn modelId="{8086D705-3487-4899-BF2F-9F2723AA2597}" type="presParOf" srcId="{C45E9E26-0BBE-421E-AC7B-4DA7C88FB617}" destId="{7190BAE2-2B1D-4033-94BD-D0AFA9D387A0}" srcOrd="3" destOrd="0" presId="urn:microsoft.com/office/officeart/2005/8/layout/vList5"/>
    <dgm:cxn modelId="{892B9FC1-446D-4CA9-8930-B516222C55CE}" type="presParOf" srcId="{C45E9E26-0BBE-421E-AC7B-4DA7C88FB617}" destId="{35A8EFB1-255B-41A3-B6F5-8B8D9153C74B}" srcOrd="4" destOrd="0" presId="urn:microsoft.com/office/officeart/2005/8/layout/vList5"/>
    <dgm:cxn modelId="{5E879583-8650-4443-8BA6-99837B2F74B4}" type="presParOf" srcId="{35A8EFB1-255B-41A3-B6F5-8B8D9153C74B}" destId="{7C61EF88-E99F-4D4B-9F6E-03CEB7B44075}" srcOrd="0" destOrd="0" presId="urn:microsoft.com/office/officeart/2005/8/layout/vList5"/>
    <dgm:cxn modelId="{3F61601D-D3D1-40C8-B51E-FEDD2ACF28CE}" type="presParOf" srcId="{35A8EFB1-255B-41A3-B6F5-8B8D9153C74B}" destId="{44478460-B912-480E-8A89-BB9BB9D2B4EF}" srcOrd="1" destOrd="0" presId="urn:microsoft.com/office/officeart/2005/8/layout/vList5"/>
    <dgm:cxn modelId="{394B40FD-0DC6-4473-9D58-AE276D419668}" type="presParOf" srcId="{C45E9E26-0BBE-421E-AC7B-4DA7C88FB617}" destId="{C6757233-999A-439A-AF94-61B1558E1806}" srcOrd="5" destOrd="0" presId="urn:microsoft.com/office/officeart/2005/8/layout/vList5"/>
    <dgm:cxn modelId="{6C4E034E-DA7D-417C-873D-60A2D6D56844}" type="presParOf" srcId="{C45E9E26-0BBE-421E-AC7B-4DA7C88FB617}" destId="{3FF10CB8-77BF-44C3-ADBD-9961FD0E93D9}" srcOrd="6" destOrd="0" presId="urn:microsoft.com/office/officeart/2005/8/layout/vList5"/>
    <dgm:cxn modelId="{1D2B6F9E-1355-4390-9751-603D163E0B93}" type="presParOf" srcId="{3FF10CB8-77BF-44C3-ADBD-9961FD0E93D9}" destId="{B73990CB-6C29-4CF5-8266-EE304CF23AC9}" srcOrd="0" destOrd="0" presId="urn:microsoft.com/office/officeart/2005/8/layout/vList5"/>
    <dgm:cxn modelId="{0FE3E543-338E-46E7-9044-0A4D54DFEDBC}" type="presParOf" srcId="{3FF10CB8-77BF-44C3-ADBD-9961FD0E93D9}" destId="{174C06D7-B3AC-48C8-AE28-6EB0CC730A45}" srcOrd="1" destOrd="0" presId="urn:microsoft.com/office/officeart/2005/8/layout/vList5"/>
    <dgm:cxn modelId="{1F0C1902-0EAF-4E5F-83F2-97A0FE2CCC7A}" type="presParOf" srcId="{C45E9E26-0BBE-421E-AC7B-4DA7C88FB617}" destId="{F22914E5-C70E-43A2-B4FC-85A7B5E8C76E}" srcOrd="7" destOrd="0" presId="urn:microsoft.com/office/officeart/2005/8/layout/vList5"/>
    <dgm:cxn modelId="{40EC1EB6-5D75-470B-A2CE-A9038289D047}" type="presParOf" srcId="{C45E9E26-0BBE-421E-AC7B-4DA7C88FB617}" destId="{52E368CE-8A8B-4DD8-954D-6DC3F62AFB3C}" srcOrd="8" destOrd="0" presId="urn:microsoft.com/office/officeart/2005/8/layout/vList5"/>
    <dgm:cxn modelId="{74BE711A-BB4F-46B9-B9DC-4649B5245C53}" type="presParOf" srcId="{52E368CE-8A8B-4DD8-954D-6DC3F62AFB3C}" destId="{FB801618-BAFA-4804-A64A-A7A4C16E9A6E}" srcOrd="0" destOrd="0" presId="urn:microsoft.com/office/officeart/2005/8/layout/vList5"/>
    <dgm:cxn modelId="{A576B317-A89A-44EC-A3ED-34B415981EC8}" type="presParOf" srcId="{52E368CE-8A8B-4DD8-954D-6DC3F62AFB3C}" destId="{D81FD610-EB34-432F-B0EE-AD40AED30F6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4C0E8-F7F2-4CB1-9A61-20DB3855D2CE}">
      <dsp:nvSpPr>
        <dsp:cNvPr id="0" name=""/>
        <dsp:cNvSpPr/>
      </dsp:nvSpPr>
      <dsp:spPr>
        <a:xfrm>
          <a:off x="982489" y="613051"/>
          <a:ext cx="1527251" cy="152725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Payment Network</a:t>
          </a:r>
          <a:endParaRPr lang="en-US" sz="2200" kern="1200" dirty="0"/>
        </a:p>
      </dsp:txBody>
      <dsp:txXfrm>
        <a:off x="1206150" y="836712"/>
        <a:ext cx="1079929" cy="1079929"/>
      </dsp:txXfrm>
    </dsp:sp>
    <dsp:sp modelId="{50DEB6B2-8AF9-49B6-BBEB-BE051AE0FC74}">
      <dsp:nvSpPr>
        <dsp:cNvPr id="0" name=""/>
        <dsp:cNvSpPr/>
      </dsp:nvSpPr>
      <dsp:spPr>
        <a:xfrm>
          <a:off x="1364302" y="272"/>
          <a:ext cx="763625" cy="76362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Issuer</a:t>
          </a:r>
          <a:endParaRPr lang="en-US" sz="1000" kern="1200" dirty="0"/>
        </a:p>
      </dsp:txBody>
      <dsp:txXfrm>
        <a:off x="1476132" y="112102"/>
        <a:ext cx="539965" cy="539965"/>
      </dsp:txXfrm>
    </dsp:sp>
    <dsp:sp modelId="{9178616C-F60D-4792-84FB-10DF55952156}">
      <dsp:nvSpPr>
        <dsp:cNvPr id="0" name=""/>
        <dsp:cNvSpPr/>
      </dsp:nvSpPr>
      <dsp:spPr>
        <a:xfrm>
          <a:off x="2358894" y="994864"/>
          <a:ext cx="763625" cy="76362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Acquirer</a:t>
          </a:r>
          <a:endParaRPr lang="en-US" sz="1000" kern="1200" dirty="0"/>
        </a:p>
      </dsp:txBody>
      <dsp:txXfrm>
        <a:off x="2470724" y="1106694"/>
        <a:ext cx="539965" cy="539965"/>
      </dsp:txXfrm>
    </dsp:sp>
    <dsp:sp modelId="{E985CE7C-D57E-463C-A2E4-87205F8F664C}">
      <dsp:nvSpPr>
        <dsp:cNvPr id="0" name=""/>
        <dsp:cNvSpPr/>
      </dsp:nvSpPr>
      <dsp:spPr>
        <a:xfrm>
          <a:off x="1364302" y="1989456"/>
          <a:ext cx="763625" cy="76362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Customer</a:t>
          </a:r>
          <a:endParaRPr lang="en-US" sz="1000" kern="1200" dirty="0"/>
        </a:p>
      </dsp:txBody>
      <dsp:txXfrm>
        <a:off x="1476132" y="2101286"/>
        <a:ext cx="539965" cy="539965"/>
      </dsp:txXfrm>
    </dsp:sp>
    <dsp:sp modelId="{D0D46654-4ABC-463A-AA57-3BFC9C4DB4CC}">
      <dsp:nvSpPr>
        <dsp:cNvPr id="0" name=""/>
        <dsp:cNvSpPr/>
      </dsp:nvSpPr>
      <dsp:spPr>
        <a:xfrm>
          <a:off x="369710" y="994864"/>
          <a:ext cx="763625" cy="763625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Merchant</a:t>
          </a:r>
          <a:endParaRPr lang="en-US" sz="1000" kern="1200" dirty="0"/>
        </a:p>
      </dsp:txBody>
      <dsp:txXfrm>
        <a:off x="481540" y="1106694"/>
        <a:ext cx="539965" cy="539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AC4AE-2915-4C6D-BB17-19E2AF7A1C93}">
      <dsp:nvSpPr>
        <dsp:cNvPr id="0" name=""/>
        <dsp:cNvSpPr/>
      </dsp:nvSpPr>
      <dsp:spPr>
        <a:xfrm>
          <a:off x="7535" y="2200341"/>
          <a:ext cx="1017984" cy="101798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Card Network Fee</a:t>
          </a:r>
          <a:endParaRPr lang="en-US" sz="1100" kern="1200"/>
        </a:p>
      </dsp:txBody>
      <dsp:txXfrm>
        <a:off x="156615" y="2349421"/>
        <a:ext cx="719824" cy="719824"/>
      </dsp:txXfrm>
    </dsp:sp>
    <dsp:sp modelId="{7BECBA3F-A8F2-49F5-9A67-16455625FD9B}">
      <dsp:nvSpPr>
        <dsp:cNvPr id="0" name=""/>
        <dsp:cNvSpPr/>
      </dsp:nvSpPr>
      <dsp:spPr>
        <a:xfrm>
          <a:off x="1108180" y="2414118"/>
          <a:ext cx="590430" cy="590430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186441" y="2639898"/>
        <a:ext cx="433908" cy="138870"/>
      </dsp:txXfrm>
    </dsp:sp>
    <dsp:sp modelId="{595A2787-EE28-45AE-BD34-B5ABCAC09B73}">
      <dsp:nvSpPr>
        <dsp:cNvPr id="0" name=""/>
        <dsp:cNvSpPr/>
      </dsp:nvSpPr>
      <dsp:spPr>
        <a:xfrm>
          <a:off x="1781271" y="2200341"/>
          <a:ext cx="1017984" cy="101798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Processors Fee</a:t>
          </a:r>
          <a:endParaRPr lang="en-US" sz="1100" kern="1200" dirty="0"/>
        </a:p>
      </dsp:txBody>
      <dsp:txXfrm>
        <a:off x="1930351" y="2349421"/>
        <a:ext cx="719824" cy="719824"/>
      </dsp:txXfrm>
    </dsp:sp>
    <dsp:sp modelId="{A4576CFC-6BED-4AE5-BB91-A288C6F4C41E}">
      <dsp:nvSpPr>
        <dsp:cNvPr id="0" name=""/>
        <dsp:cNvSpPr/>
      </dsp:nvSpPr>
      <dsp:spPr>
        <a:xfrm>
          <a:off x="2881916" y="2414118"/>
          <a:ext cx="590430" cy="590430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960177" y="2639898"/>
        <a:ext cx="433908" cy="138870"/>
      </dsp:txXfrm>
    </dsp:sp>
    <dsp:sp modelId="{55F32613-3B8D-44E8-BDC7-555EAB5CC021}">
      <dsp:nvSpPr>
        <dsp:cNvPr id="0" name=""/>
        <dsp:cNvSpPr/>
      </dsp:nvSpPr>
      <dsp:spPr>
        <a:xfrm>
          <a:off x="3555007" y="2200341"/>
          <a:ext cx="1017984" cy="101798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Acquirer Fee</a:t>
          </a:r>
          <a:endParaRPr lang="en-US" sz="1100" kern="1200" dirty="0"/>
        </a:p>
      </dsp:txBody>
      <dsp:txXfrm>
        <a:off x="3704087" y="2349421"/>
        <a:ext cx="719824" cy="719824"/>
      </dsp:txXfrm>
    </dsp:sp>
    <dsp:sp modelId="{175CEDE6-ECAE-4FE6-B133-5BD2ACCE6C0F}">
      <dsp:nvSpPr>
        <dsp:cNvPr id="0" name=""/>
        <dsp:cNvSpPr/>
      </dsp:nvSpPr>
      <dsp:spPr>
        <a:xfrm>
          <a:off x="4655652" y="2414118"/>
          <a:ext cx="590430" cy="590430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733913" y="2639898"/>
        <a:ext cx="433908" cy="138870"/>
      </dsp:txXfrm>
    </dsp:sp>
    <dsp:sp modelId="{1370205D-B00E-4F4C-95A5-E1C11DD886BD}">
      <dsp:nvSpPr>
        <dsp:cNvPr id="0" name=""/>
        <dsp:cNvSpPr/>
      </dsp:nvSpPr>
      <dsp:spPr>
        <a:xfrm>
          <a:off x="5328743" y="2200341"/>
          <a:ext cx="1017984" cy="101798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Interchange</a:t>
          </a:r>
          <a:endParaRPr lang="en-US" sz="1100" kern="1200" dirty="0"/>
        </a:p>
      </dsp:txBody>
      <dsp:txXfrm>
        <a:off x="5477823" y="2349421"/>
        <a:ext cx="719824" cy="719824"/>
      </dsp:txXfrm>
    </dsp:sp>
    <dsp:sp modelId="{564F65D4-B9E6-430D-B4AD-3C7EEBFFA0E9}">
      <dsp:nvSpPr>
        <dsp:cNvPr id="0" name=""/>
        <dsp:cNvSpPr/>
      </dsp:nvSpPr>
      <dsp:spPr>
        <a:xfrm>
          <a:off x="6429388" y="2414118"/>
          <a:ext cx="590430" cy="590430"/>
        </a:xfrm>
        <a:prstGeom prst="mathEqual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507649" y="2535747"/>
        <a:ext cx="433908" cy="347172"/>
      </dsp:txXfrm>
    </dsp:sp>
    <dsp:sp modelId="{FCE791D5-437B-4DD5-A4E8-97FCF34A085F}">
      <dsp:nvSpPr>
        <dsp:cNvPr id="0" name=""/>
        <dsp:cNvSpPr/>
      </dsp:nvSpPr>
      <dsp:spPr>
        <a:xfrm>
          <a:off x="7102479" y="2200341"/>
          <a:ext cx="1017984" cy="101798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Merchant Service Fee</a:t>
          </a:r>
          <a:endParaRPr lang="en-US" sz="1100" kern="1200" dirty="0"/>
        </a:p>
      </dsp:txBody>
      <dsp:txXfrm>
        <a:off x="7251559" y="2349421"/>
        <a:ext cx="719824" cy="719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1099B-6442-43FA-9A30-B5B8A5FA56FD}">
      <dsp:nvSpPr>
        <dsp:cNvPr id="0" name=""/>
        <dsp:cNvSpPr/>
      </dsp:nvSpPr>
      <dsp:spPr>
        <a:xfrm>
          <a:off x="861926" y="928115"/>
          <a:ext cx="3191592" cy="31915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0DD5E0-EE0F-4D04-AF28-0A373BAF756D}">
      <dsp:nvSpPr>
        <dsp:cNvPr id="0" name=""/>
        <dsp:cNvSpPr/>
      </dsp:nvSpPr>
      <dsp:spPr>
        <a:xfrm>
          <a:off x="1216459" y="1282647"/>
          <a:ext cx="2482527" cy="248252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1503F9-3ABA-4BC3-B963-D64A79368095}">
      <dsp:nvSpPr>
        <dsp:cNvPr id="0" name=""/>
        <dsp:cNvSpPr/>
      </dsp:nvSpPr>
      <dsp:spPr>
        <a:xfrm>
          <a:off x="1570991" y="1637180"/>
          <a:ext cx="1773461" cy="177346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3BB616-4C9A-4F9F-BFC8-9EE8B6F69A2F}">
      <dsp:nvSpPr>
        <dsp:cNvPr id="0" name=""/>
        <dsp:cNvSpPr/>
      </dsp:nvSpPr>
      <dsp:spPr>
        <a:xfrm>
          <a:off x="1925790" y="1991979"/>
          <a:ext cx="1063864" cy="106386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303A79-C48F-4495-84DA-FD7F448A114A}">
      <dsp:nvSpPr>
        <dsp:cNvPr id="0" name=""/>
        <dsp:cNvSpPr/>
      </dsp:nvSpPr>
      <dsp:spPr>
        <a:xfrm>
          <a:off x="2280323" y="2346512"/>
          <a:ext cx="354798" cy="35479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82AA50-2C98-4054-A460-B4CF82FB4B2D}">
      <dsp:nvSpPr>
        <dsp:cNvPr id="0" name=""/>
        <dsp:cNvSpPr/>
      </dsp:nvSpPr>
      <dsp:spPr>
        <a:xfrm>
          <a:off x="4585451" y="135749"/>
          <a:ext cx="1595796" cy="563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j-lt"/>
            </a:rPr>
            <a:t>Mobile</a:t>
          </a:r>
          <a:endParaRPr lang="en-US" sz="1600" kern="1200" dirty="0">
            <a:latin typeface="+mj-lt"/>
          </a:endParaRPr>
        </a:p>
      </dsp:txBody>
      <dsp:txXfrm>
        <a:off x="4585451" y="135749"/>
        <a:ext cx="1595796" cy="563422"/>
      </dsp:txXfrm>
    </dsp:sp>
    <dsp:sp modelId="{17541B7E-F198-43EC-AE7F-E06E272CDD0E}">
      <dsp:nvSpPr>
        <dsp:cNvPr id="0" name=""/>
        <dsp:cNvSpPr/>
      </dsp:nvSpPr>
      <dsp:spPr>
        <a:xfrm>
          <a:off x="4186502" y="417460"/>
          <a:ext cx="398949" cy="0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33A53D37-CCE6-4AC8-81B3-5C3849ADC02E}">
      <dsp:nvSpPr>
        <dsp:cNvPr id="0" name=""/>
        <dsp:cNvSpPr/>
      </dsp:nvSpPr>
      <dsp:spPr>
        <a:xfrm rot="5400000">
          <a:off x="2267557" y="607626"/>
          <a:ext cx="2106451" cy="1726119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13CDF1D-0D97-42A1-8278-EDCB93ABC8AA}">
      <dsp:nvSpPr>
        <dsp:cNvPr id="0" name=""/>
        <dsp:cNvSpPr/>
      </dsp:nvSpPr>
      <dsp:spPr>
        <a:xfrm>
          <a:off x="4585451" y="731513"/>
          <a:ext cx="1595796" cy="563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j-lt"/>
            </a:rPr>
            <a:t>Internet</a:t>
          </a:r>
          <a:endParaRPr lang="en-US" sz="1600" kern="1200" dirty="0">
            <a:latin typeface="+mj-lt"/>
          </a:endParaRPr>
        </a:p>
      </dsp:txBody>
      <dsp:txXfrm>
        <a:off x="4585451" y="731513"/>
        <a:ext cx="1595796" cy="563422"/>
      </dsp:txXfrm>
    </dsp:sp>
    <dsp:sp modelId="{4E386E05-C9AD-4388-9670-DC1C220E010F}">
      <dsp:nvSpPr>
        <dsp:cNvPr id="0" name=""/>
        <dsp:cNvSpPr/>
      </dsp:nvSpPr>
      <dsp:spPr>
        <a:xfrm>
          <a:off x="4186502" y="1013224"/>
          <a:ext cx="398949" cy="0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06A2862-4006-4494-AD71-471F40850788}">
      <dsp:nvSpPr>
        <dsp:cNvPr id="0" name=""/>
        <dsp:cNvSpPr/>
      </dsp:nvSpPr>
      <dsp:spPr>
        <a:xfrm rot="5400000">
          <a:off x="2577088" y="1158122"/>
          <a:ext cx="1753886" cy="1462813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FD3DBBB-39A4-4A74-974C-793150C7D4A9}">
      <dsp:nvSpPr>
        <dsp:cNvPr id="0" name=""/>
        <dsp:cNvSpPr/>
      </dsp:nvSpPr>
      <dsp:spPr>
        <a:xfrm>
          <a:off x="4585451" y="1327277"/>
          <a:ext cx="1595796" cy="563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j-lt"/>
            </a:rPr>
            <a:t>IVR</a:t>
          </a:r>
          <a:endParaRPr lang="en-US" sz="1600" kern="1200" dirty="0">
            <a:latin typeface="+mj-lt"/>
          </a:endParaRPr>
        </a:p>
      </dsp:txBody>
      <dsp:txXfrm>
        <a:off x="4585451" y="1327277"/>
        <a:ext cx="1595796" cy="563422"/>
      </dsp:txXfrm>
    </dsp:sp>
    <dsp:sp modelId="{4A909D3B-B3B1-4398-B73D-1EAE23F271C9}">
      <dsp:nvSpPr>
        <dsp:cNvPr id="0" name=""/>
        <dsp:cNvSpPr/>
      </dsp:nvSpPr>
      <dsp:spPr>
        <a:xfrm>
          <a:off x="4186502" y="1608988"/>
          <a:ext cx="398949" cy="0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0C92611-C5F7-4453-8292-1E3B668AFABF}">
      <dsp:nvSpPr>
        <dsp:cNvPr id="0" name=""/>
        <dsp:cNvSpPr/>
      </dsp:nvSpPr>
      <dsp:spPr>
        <a:xfrm rot="5400000">
          <a:off x="2880608" y="1686118"/>
          <a:ext cx="1383023" cy="1228763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72920994-1DBB-4A88-9C83-B6C22EC572B7}">
      <dsp:nvSpPr>
        <dsp:cNvPr id="0" name=""/>
        <dsp:cNvSpPr/>
      </dsp:nvSpPr>
      <dsp:spPr>
        <a:xfrm>
          <a:off x="4585451" y="1910274"/>
          <a:ext cx="1595796" cy="563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j-lt"/>
            </a:rPr>
            <a:t>ATM</a:t>
          </a:r>
          <a:endParaRPr lang="en-US" sz="1600" kern="1200" dirty="0">
            <a:latin typeface="+mj-lt"/>
          </a:endParaRPr>
        </a:p>
      </dsp:txBody>
      <dsp:txXfrm>
        <a:off x="4585451" y="1910274"/>
        <a:ext cx="1595796" cy="563422"/>
      </dsp:txXfrm>
    </dsp:sp>
    <dsp:sp modelId="{3A730D16-668D-4402-BFCD-D58BCC49E0FF}">
      <dsp:nvSpPr>
        <dsp:cNvPr id="0" name=""/>
        <dsp:cNvSpPr/>
      </dsp:nvSpPr>
      <dsp:spPr>
        <a:xfrm>
          <a:off x="4186502" y="2191985"/>
          <a:ext cx="398949" cy="0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F84DB38-5DB4-4B38-8FEC-1FFA38BFAB0A}">
      <dsp:nvSpPr>
        <dsp:cNvPr id="0" name=""/>
        <dsp:cNvSpPr/>
      </dsp:nvSpPr>
      <dsp:spPr>
        <a:xfrm rot="5400000">
          <a:off x="3182746" y="2243583"/>
          <a:ext cx="1055353" cy="952158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0243011-9EE1-4956-B949-3AE3D4F50029}">
      <dsp:nvSpPr>
        <dsp:cNvPr id="0" name=""/>
        <dsp:cNvSpPr/>
      </dsp:nvSpPr>
      <dsp:spPr>
        <a:xfrm>
          <a:off x="4585451" y="2476250"/>
          <a:ext cx="1595796" cy="563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j-lt"/>
            </a:rPr>
            <a:t>Branch</a:t>
          </a:r>
          <a:endParaRPr lang="en-US" sz="1600" kern="1200" dirty="0">
            <a:latin typeface="+mj-lt"/>
          </a:endParaRPr>
        </a:p>
      </dsp:txBody>
      <dsp:txXfrm>
        <a:off x="4585451" y="2476250"/>
        <a:ext cx="1595796" cy="563422"/>
      </dsp:txXfrm>
    </dsp:sp>
    <dsp:sp modelId="{BE55331E-2629-41FC-BDD0-816E61418F0B}">
      <dsp:nvSpPr>
        <dsp:cNvPr id="0" name=""/>
        <dsp:cNvSpPr/>
      </dsp:nvSpPr>
      <dsp:spPr>
        <a:xfrm>
          <a:off x="4186502" y="2757961"/>
          <a:ext cx="398949" cy="0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A98A4D0-BA06-444D-B98B-3E028E38C680}">
      <dsp:nvSpPr>
        <dsp:cNvPr id="0" name=""/>
        <dsp:cNvSpPr/>
      </dsp:nvSpPr>
      <dsp:spPr>
        <a:xfrm rot="5400000">
          <a:off x="3468393" y="2784558"/>
          <a:ext cx="744704" cy="691511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4A921-30EC-45E1-9C0A-C38136210E12}">
      <dsp:nvSpPr>
        <dsp:cNvPr id="0" name=""/>
        <dsp:cNvSpPr/>
      </dsp:nvSpPr>
      <dsp:spPr>
        <a:xfrm>
          <a:off x="8626" y="0"/>
          <a:ext cx="1591961" cy="60089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1"/>
              </a:solidFill>
              <a:latin typeface="+mj-lt"/>
            </a:rPr>
            <a:t>Banks</a:t>
          </a:r>
          <a:endParaRPr lang="en-US" sz="2000" kern="1200" dirty="0">
            <a:solidFill>
              <a:schemeClr val="tx1"/>
            </a:solidFill>
            <a:latin typeface="+mj-lt"/>
          </a:endParaRPr>
        </a:p>
      </dsp:txBody>
      <dsp:txXfrm>
        <a:off x="8626" y="0"/>
        <a:ext cx="1591961" cy="1802674"/>
      </dsp:txXfrm>
    </dsp:sp>
    <dsp:sp modelId="{CA65163E-6ADD-4261-BE54-B84E487EFEFA}">
      <dsp:nvSpPr>
        <dsp:cNvPr id="0" name=""/>
        <dsp:cNvSpPr/>
      </dsp:nvSpPr>
      <dsp:spPr>
        <a:xfrm>
          <a:off x="167822" y="1803811"/>
          <a:ext cx="1273569" cy="695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+mj-lt"/>
            </a:rPr>
            <a:t>Payments Core Processor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188182" y="1824171"/>
        <a:ext cx="1232849" cy="654427"/>
      </dsp:txXfrm>
    </dsp:sp>
    <dsp:sp modelId="{F89A13F4-95BC-492D-B3F0-CC19405CF0C4}">
      <dsp:nvSpPr>
        <dsp:cNvPr id="0" name=""/>
        <dsp:cNvSpPr/>
      </dsp:nvSpPr>
      <dsp:spPr>
        <a:xfrm>
          <a:off x="167822" y="2605904"/>
          <a:ext cx="1273569" cy="695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+mj-lt"/>
            </a:rPr>
            <a:t>Sponsorship Income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188182" y="2626264"/>
        <a:ext cx="1232849" cy="654427"/>
      </dsp:txXfrm>
    </dsp:sp>
    <dsp:sp modelId="{90AB413D-DCFB-4BAE-BE19-436202A6569E}">
      <dsp:nvSpPr>
        <dsp:cNvPr id="0" name=""/>
        <dsp:cNvSpPr/>
      </dsp:nvSpPr>
      <dsp:spPr>
        <a:xfrm>
          <a:off x="167822" y="3407997"/>
          <a:ext cx="1273569" cy="695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+mj-lt"/>
            </a:rPr>
            <a:t>Underwriters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188182" y="3428357"/>
        <a:ext cx="1232849" cy="654427"/>
      </dsp:txXfrm>
    </dsp:sp>
    <dsp:sp modelId="{9D48F38C-15D6-4636-9399-9F154F88E55A}">
      <dsp:nvSpPr>
        <dsp:cNvPr id="0" name=""/>
        <dsp:cNvSpPr/>
      </dsp:nvSpPr>
      <dsp:spPr>
        <a:xfrm>
          <a:off x="167822" y="4210090"/>
          <a:ext cx="1273569" cy="695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+mj-lt"/>
            </a:rPr>
            <a:t>Deposit Holders (Escrow/Nodal)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188182" y="4230450"/>
        <a:ext cx="1232849" cy="654427"/>
      </dsp:txXfrm>
    </dsp:sp>
    <dsp:sp modelId="{5D3590D7-1CF5-432E-8F31-7CBB1B59E8C3}">
      <dsp:nvSpPr>
        <dsp:cNvPr id="0" name=""/>
        <dsp:cNvSpPr/>
      </dsp:nvSpPr>
      <dsp:spPr>
        <a:xfrm>
          <a:off x="167822" y="5012183"/>
          <a:ext cx="1273569" cy="695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+mj-lt"/>
            </a:rPr>
            <a:t>Entry Barrier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188182" y="5032543"/>
        <a:ext cx="1232849" cy="654427"/>
      </dsp:txXfrm>
    </dsp:sp>
    <dsp:sp modelId="{288FA4E3-5B74-43D5-829D-3F64FAEDF89E}">
      <dsp:nvSpPr>
        <dsp:cNvPr id="0" name=""/>
        <dsp:cNvSpPr/>
      </dsp:nvSpPr>
      <dsp:spPr>
        <a:xfrm>
          <a:off x="1719985" y="0"/>
          <a:ext cx="1591961" cy="60089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1"/>
              </a:solidFill>
              <a:latin typeface="+mj-lt"/>
            </a:rPr>
            <a:t>Networks</a:t>
          </a:r>
          <a:endParaRPr lang="en-US" sz="2000" kern="1200" dirty="0">
            <a:solidFill>
              <a:schemeClr val="tx1"/>
            </a:solidFill>
            <a:latin typeface="+mj-lt"/>
          </a:endParaRPr>
        </a:p>
      </dsp:txBody>
      <dsp:txXfrm>
        <a:off x="1719985" y="0"/>
        <a:ext cx="1591961" cy="1802674"/>
      </dsp:txXfrm>
    </dsp:sp>
    <dsp:sp modelId="{806E5244-77F1-4DA9-9C2F-E7FD55D732E9}">
      <dsp:nvSpPr>
        <dsp:cNvPr id="0" name=""/>
        <dsp:cNvSpPr/>
      </dsp:nvSpPr>
      <dsp:spPr>
        <a:xfrm>
          <a:off x="1879181" y="1802820"/>
          <a:ext cx="1273569" cy="875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+mj-lt"/>
            </a:rPr>
            <a:t>Income/txn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1904820" y="1828459"/>
        <a:ext cx="1222291" cy="824092"/>
      </dsp:txXfrm>
    </dsp:sp>
    <dsp:sp modelId="{2B0D6675-831B-4C74-A193-9E036BE2FF15}">
      <dsp:nvSpPr>
        <dsp:cNvPr id="0" name=""/>
        <dsp:cNvSpPr/>
      </dsp:nvSpPr>
      <dsp:spPr>
        <a:xfrm>
          <a:off x="1879181" y="2812864"/>
          <a:ext cx="1273569" cy="875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+mj-lt"/>
            </a:rPr>
            <a:t>Tech Sophistication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1904820" y="2838503"/>
        <a:ext cx="1222291" cy="824092"/>
      </dsp:txXfrm>
    </dsp:sp>
    <dsp:sp modelId="{E9B9A3A9-A9A2-43BF-B7D9-736E77F7C33E}">
      <dsp:nvSpPr>
        <dsp:cNvPr id="0" name=""/>
        <dsp:cNvSpPr/>
      </dsp:nvSpPr>
      <dsp:spPr>
        <a:xfrm>
          <a:off x="1879181" y="3822907"/>
          <a:ext cx="1273569" cy="875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+mj-lt"/>
            </a:rPr>
            <a:t>Regulatory Favorable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1904820" y="3848546"/>
        <a:ext cx="1222291" cy="824092"/>
      </dsp:txXfrm>
    </dsp:sp>
    <dsp:sp modelId="{6B66956F-2B3C-4448-853A-BB14A56C2011}">
      <dsp:nvSpPr>
        <dsp:cNvPr id="0" name=""/>
        <dsp:cNvSpPr/>
      </dsp:nvSpPr>
      <dsp:spPr>
        <a:xfrm>
          <a:off x="1879181" y="4832950"/>
          <a:ext cx="1273569" cy="875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+mj-lt"/>
            </a:rPr>
            <a:t>Oligopolistic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1904820" y="4858589"/>
        <a:ext cx="1222291" cy="824092"/>
      </dsp:txXfrm>
    </dsp:sp>
    <dsp:sp modelId="{5ABFD716-1EA7-4C7F-8479-AF68989C3A71}">
      <dsp:nvSpPr>
        <dsp:cNvPr id="0" name=""/>
        <dsp:cNvSpPr/>
      </dsp:nvSpPr>
      <dsp:spPr>
        <a:xfrm>
          <a:off x="3431344" y="0"/>
          <a:ext cx="1591961" cy="60089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1"/>
              </a:solidFill>
              <a:latin typeface="+mj-lt"/>
            </a:rPr>
            <a:t>PSP</a:t>
          </a:r>
          <a:endParaRPr lang="en-US" sz="2000" kern="1200" dirty="0">
            <a:solidFill>
              <a:schemeClr val="tx1"/>
            </a:solidFill>
            <a:latin typeface="+mj-lt"/>
          </a:endParaRPr>
        </a:p>
      </dsp:txBody>
      <dsp:txXfrm>
        <a:off x="3431344" y="0"/>
        <a:ext cx="1591961" cy="1802674"/>
      </dsp:txXfrm>
    </dsp:sp>
    <dsp:sp modelId="{991AE39F-AECF-4568-9DE0-999E340A4AB8}">
      <dsp:nvSpPr>
        <dsp:cNvPr id="0" name=""/>
        <dsp:cNvSpPr/>
      </dsp:nvSpPr>
      <dsp:spPr>
        <a:xfrm>
          <a:off x="3590540" y="1802967"/>
          <a:ext cx="1273569" cy="576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+mj-lt"/>
            </a:rPr>
            <a:t>Thin Margins/Scale Game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3607437" y="1819864"/>
        <a:ext cx="1239775" cy="543111"/>
      </dsp:txXfrm>
    </dsp:sp>
    <dsp:sp modelId="{17D094EB-79A9-45C0-AEEF-E646C757B799}">
      <dsp:nvSpPr>
        <dsp:cNvPr id="0" name=""/>
        <dsp:cNvSpPr/>
      </dsp:nvSpPr>
      <dsp:spPr>
        <a:xfrm>
          <a:off x="3590540" y="2468627"/>
          <a:ext cx="1273569" cy="576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+mj-lt"/>
            </a:rPr>
            <a:t>Cash Burn/Consumer Facing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3607437" y="2485524"/>
        <a:ext cx="1239775" cy="543111"/>
      </dsp:txXfrm>
    </dsp:sp>
    <dsp:sp modelId="{F8874568-D7C7-4F2A-9A47-F0930ED69E64}">
      <dsp:nvSpPr>
        <dsp:cNvPr id="0" name=""/>
        <dsp:cNvSpPr/>
      </dsp:nvSpPr>
      <dsp:spPr>
        <a:xfrm>
          <a:off x="3590540" y="3134288"/>
          <a:ext cx="1273569" cy="576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+mj-lt"/>
            </a:rPr>
            <a:t>Agility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3607437" y="3151185"/>
        <a:ext cx="1239775" cy="543111"/>
      </dsp:txXfrm>
    </dsp:sp>
    <dsp:sp modelId="{43910552-56EA-4CCE-BF1B-94A59486D721}">
      <dsp:nvSpPr>
        <dsp:cNvPr id="0" name=""/>
        <dsp:cNvSpPr/>
      </dsp:nvSpPr>
      <dsp:spPr>
        <a:xfrm>
          <a:off x="3590540" y="3799948"/>
          <a:ext cx="1273569" cy="576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+mj-lt"/>
            </a:rPr>
            <a:t>Low Switching Cost for Consumer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3607437" y="3816845"/>
        <a:ext cx="1239775" cy="543111"/>
      </dsp:txXfrm>
    </dsp:sp>
    <dsp:sp modelId="{AF659380-2F13-432E-AE97-20011D2F7A49}">
      <dsp:nvSpPr>
        <dsp:cNvPr id="0" name=""/>
        <dsp:cNvSpPr/>
      </dsp:nvSpPr>
      <dsp:spPr>
        <a:xfrm>
          <a:off x="3590540" y="4465608"/>
          <a:ext cx="1273569" cy="576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+mj-lt"/>
            </a:rPr>
            <a:t>Network Effects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3607437" y="4482505"/>
        <a:ext cx="1239775" cy="543111"/>
      </dsp:txXfrm>
    </dsp:sp>
    <dsp:sp modelId="{4285088A-1274-4D55-BC49-C4D7526CEE78}">
      <dsp:nvSpPr>
        <dsp:cNvPr id="0" name=""/>
        <dsp:cNvSpPr/>
      </dsp:nvSpPr>
      <dsp:spPr>
        <a:xfrm>
          <a:off x="3590540" y="5131269"/>
          <a:ext cx="1273569" cy="576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+mj-lt"/>
            </a:rPr>
            <a:t>No Pricing Power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3607437" y="5148166"/>
        <a:ext cx="1239775" cy="543111"/>
      </dsp:txXfrm>
    </dsp:sp>
    <dsp:sp modelId="{120DC449-76A8-4ACB-870C-4A055406B884}">
      <dsp:nvSpPr>
        <dsp:cNvPr id="0" name=""/>
        <dsp:cNvSpPr/>
      </dsp:nvSpPr>
      <dsp:spPr>
        <a:xfrm>
          <a:off x="5142702" y="0"/>
          <a:ext cx="1591961" cy="60089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1"/>
              </a:solidFill>
              <a:latin typeface="+mj-lt"/>
            </a:rPr>
            <a:t>Processors</a:t>
          </a:r>
          <a:endParaRPr lang="en-US" sz="2000" kern="1200" dirty="0">
            <a:solidFill>
              <a:schemeClr val="tx1"/>
            </a:solidFill>
            <a:latin typeface="+mj-lt"/>
          </a:endParaRPr>
        </a:p>
      </dsp:txBody>
      <dsp:txXfrm>
        <a:off x="5142702" y="0"/>
        <a:ext cx="1591961" cy="1802674"/>
      </dsp:txXfrm>
    </dsp:sp>
    <dsp:sp modelId="{09C48724-4033-4A84-BDAB-3B2F88D1E781}">
      <dsp:nvSpPr>
        <dsp:cNvPr id="0" name=""/>
        <dsp:cNvSpPr/>
      </dsp:nvSpPr>
      <dsp:spPr>
        <a:xfrm>
          <a:off x="5301898" y="1803187"/>
          <a:ext cx="1273569" cy="1180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+mj-lt"/>
            </a:rPr>
            <a:t>Volume Game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5336474" y="1837763"/>
        <a:ext cx="1204417" cy="1111359"/>
      </dsp:txXfrm>
    </dsp:sp>
    <dsp:sp modelId="{2D8E28C7-D7B3-430E-9578-C8B4B2ECD3FD}">
      <dsp:nvSpPr>
        <dsp:cNvPr id="0" name=""/>
        <dsp:cNvSpPr/>
      </dsp:nvSpPr>
      <dsp:spPr>
        <a:xfrm>
          <a:off x="5301898" y="3165315"/>
          <a:ext cx="1273569" cy="1180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+mj-lt"/>
            </a:rPr>
            <a:t>Wafer Thin Margins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5336474" y="3199891"/>
        <a:ext cx="1204417" cy="1111359"/>
      </dsp:txXfrm>
    </dsp:sp>
    <dsp:sp modelId="{EBA0ACCE-C612-4FBA-9AD0-E497D15AAF66}">
      <dsp:nvSpPr>
        <dsp:cNvPr id="0" name=""/>
        <dsp:cNvSpPr/>
      </dsp:nvSpPr>
      <dsp:spPr>
        <a:xfrm>
          <a:off x="5301898" y="4527443"/>
          <a:ext cx="1273569" cy="1180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+mj-lt"/>
            </a:rPr>
            <a:t>B2B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5336474" y="4562019"/>
        <a:ext cx="1204417" cy="1111359"/>
      </dsp:txXfrm>
    </dsp:sp>
    <dsp:sp modelId="{BBF39A70-C5A0-494E-AD2D-139E5AF0C34C}">
      <dsp:nvSpPr>
        <dsp:cNvPr id="0" name=""/>
        <dsp:cNvSpPr/>
      </dsp:nvSpPr>
      <dsp:spPr>
        <a:xfrm>
          <a:off x="6854061" y="0"/>
          <a:ext cx="1591961" cy="60089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1"/>
              </a:solidFill>
              <a:latin typeface="+mj-lt"/>
            </a:rPr>
            <a:t>Lenders (New Age)</a:t>
          </a:r>
          <a:endParaRPr lang="en-US" sz="2000" kern="1200" dirty="0">
            <a:solidFill>
              <a:schemeClr val="tx1"/>
            </a:solidFill>
            <a:latin typeface="+mj-lt"/>
          </a:endParaRPr>
        </a:p>
      </dsp:txBody>
      <dsp:txXfrm>
        <a:off x="6854061" y="0"/>
        <a:ext cx="1591961" cy="1802674"/>
      </dsp:txXfrm>
    </dsp:sp>
    <dsp:sp modelId="{6D23F43E-2EF4-47C5-9F0B-FB6C1C2A2879}">
      <dsp:nvSpPr>
        <dsp:cNvPr id="0" name=""/>
        <dsp:cNvSpPr/>
      </dsp:nvSpPr>
      <dsp:spPr>
        <a:xfrm>
          <a:off x="7013257" y="1803187"/>
          <a:ext cx="1273569" cy="1180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+mj-lt"/>
            </a:rPr>
            <a:t>High default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7047833" y="1837763"/>
        <a:ext cx="1204417" cy="1111359"/>
      </dsp:txXfrm>
    </dsp:sp>
    <dsp:sp modelId="{905A3D27-6948-4C6B-8F2A-BD049CA44B23}">
      <dsp:nvSpPr>
        <dsp:cNvPr id="0" name=""/>
        <dsp:cNvSpPr/>
      </dsp:nvSpPr>
      <dsp:spPr>
        <a:xfrm>
          <a:off x="7013257" y="3165315"/>
          <a:ext cx="1273569" cy="1180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+mj-lt"/>
            </a:rPr>
            <a:t>Not proven model but big opportunity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7047833" y="3199891"/>
        <a:ext cx="1204417" cy="1111359"/>
      </dsp:txXfrm>
    </dsp:sp>
    <dsp:sp modelId="{FD6C4DED-3281-48A4-996A-69D3E489BBFA}">
      <dsp:nvSpPr>
        <dsp:cNvPr id="0" name=""/>
        <dsp:cNvSpPr/>
      </dsp:nvSpPr>
      <dsp:spPr>
        <a:xfrm>
          <a:off x="7013257" y="4527443"/>
          <a:ext cx="1273569" cy="1180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+mj-lt"/>
            </a:rPr>
            <a:t>Specialized Segments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7047833" y="4562019"/>
        <a:ext cx="1204417" cy="1111359"/>
      </dsp:txXfrm>
    </dsp:sp>
    <dsp:sp modelId="{8C18C739-7223-4969-9A10-0F0B35D0E8BD}">
      <dsp:nvSpPr>
        <dsp:cNvPr id="0" name=""/>
        <dsp:cNvSpPr/>
      </dsp:nvSpPr>
      <dsp:spPr>
        <a:xfrm>
          <a:off x="8565420" y="0"/>
          <a:ext cx="1591961" cy="60089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1"/>
              </a:solidFill>
              <a:latin typeface="+mj-lt"/>
            </a:rPr>
            <a:t>Insurers (New Age)</a:t>
          </a:r>
          <a:endParaRPr lang="en-US" sz="2000" kern="1200" dirty="0">
            <a:solidFill>
              <a:schemeClr val="tx1"/>
            </a:solidFill>
            <a:latin typeface="+mj-lt"/>
          </a:endParaRPr>
        </a:p>
      </dsp:txBody>
      <dsp:txXfrm>
        <a:off x="8565420" y="0"/>
        <a:ext cx="1591961" cy="1802674"/>
      </dsp:txXfrm>
    </dsp:sp>
    <dsp:sp modelId="{E97D17F5-C4F5-47F2-98D0-D99E7DEE43C5}">
      <dsp:nvSpPr>
        <dsp:cNvPr id="0" name=""/>
        <dsp:cNvSpPr/>
      </dsp:nvSpPr>
      <dsp:spPr>
        <a:xfrm>
          <a:off x="8724616" y="1804434"/>
          <a:ext cx="1273569" cy="18117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+mj-lt"/>
            </a:rPr>
            <a:t>Thin margins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8761918" y="1841736"/>
        <a:ext cx="1198965" cy="1737165"/>
      </dsp:txXfrm>
    </dsp:sp>
    <dsp:sp modelId="{839F31ED-25B2-4A56-B16B-5501ECE73EC2}">
      <dsp:nvSpPr>
        <dsp:cNvPr id="0" name=""/>
        <dsp:cNvSpPr/>
      </dsp:nvSpPr>
      <dsp:spPr>
        <a:xfrm>
          <a:off x="8724616" y="3894938"/>
          <a:ext cx="1273569" cy="18117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+mj-lt"/>
            </a:rPr>
            <a:t>Not proven model but big opportunity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8761918" y="3932240"/>
        <a:ext cx="1198965" cy="1737165"/>
      </dsp:txXfrm>
    </dsp:sp>
    <dsp:sp modelId="{1FD7F8B6-0D61-4490-9A99-7E87A0509C88}">
      <dsp:nvSpPr>
        <dsp:cNvPr id="0" name=""/>
        <dsp:cNvSpPr/>
      </dsp:nvSpPr>
      <dsp:spPr>
        <a:xfrm>
          <a:off x="10276778" y="0"/>
          <a:ext cx="1591961" cy="60089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1"/>
              </a:solidFill>
              <a:latin typeface="+mj-lt"/>
            </a:rPr>
            <a:t>Fund Managers (New Age)</a:t>
          </a:r>
          <a:endParaRPr lang="en-US" sz="2000" kern="1200" dirty="0">
            <a:solidFill>
              <a:schemeClr val="tx1"/>
            </a:solidFill>
            <a:latin typeface="+mj-lt"/>
          </a:endParaRPr>
        </a:p>
      </dsp:txBody>
      <dsp:txXfrm>
        <a:off x="10276778" y="0"/>
        <a:ext cx="1591961" cy="1802674"/>
      </dsp:txXfrm>
    </dsp:sp>
    <dsp:sp modelId="{6230D140-40DD-48EC-9986-D3CE0796B7E4}">
      <dsp:nvSpPr>
        <dsp:cNvPr id="0" name=""/>
        <dsp:cNvSpPr/>
      </dsp:nvSpPr>
      <dsp:spPr>
        <a:xfrm>
          <a:off x="10435974" y="1802674"/>
          <a:ext cx="1273569" cy="39057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+mj-lt"/>
            </a:rPr>
            <a:t>North Star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10473276" y="1839976"/>
        <a:ext cx="1198965" cy="38311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CF7FD-F29F-4AA2-ADF6-CA7173D6C445}">
      <dsp:nvSpPr>
        <dsp:cNvPr id="0" name=""/>
        <dsp:cNvSpPr/>
      </dsp:nvSpPr>
      <dsp:spPr>
        <a:xfrm>
          <a:off x="3468" y="1624183"/>
          <a:ext cx="1222243" cy="12222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tx1"/>
              </a:solidFill>
              <a:latin typeface="+mj-lt"/>
            </a:rPr>
            <a:t>BIN Sponsor (Issuer/Acquirer) Income: 90-10/80-20</a:t>
          </a:r>
          <a:endParaRPr lang="en-US" sz="1200" kern="1200" dirty="0">
            <a:solidFill>
              <a:schemeClr val="tx1"/>
            </a:solidFill>
            <a:latin typeface="+mj-lt"/>
          </a:endParaRPr>
        </a:p>
      </dsp:txBody>
      <dsp:txXfrm>
        <a:off x="182461" y="1803176"/>
        <a:ext cx="864257" cy="864257"/>
      </dsp:txXfrm>
    </dsp:sp>
    <dsp:sp modelId="{D0E66472-D832-479A-ACB2-258C30EF5C46}">
      <dsp:nvSpPr>
        <dsp:cNvPr id="0" name=""/>
        <dsp:cNvSpPr/>
      </dsp:nvSpPr>
      <dsp:spPr>
        <a:xfrm>
          <a:off x="1324957" y="1880854"/>
          <a:ext cx="708901" cy="708901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  <a:latin typeface="+mj-lt"/>
          </a:endParaRPr>
        </a:p>
      </dsp:txBody>
      <dsp:txXfrm>
        <a:off x="1418922" y="2151938"/>
        <a:ext cx="520971" cy="166733"/>
      </dsp:txXfrm>
    </dsp:sp>
    <dsp:sp modelId="{49C4E068-9C6F-4895-A37C-E83D933B74F3}">
      <dsp:nvSpPr>
        <dsp:cNvPr id="0" name=""/>
        <dsp:cNvSpPr/>
      </dsp:nvSpPr>
      <dsp:spPr>
        <a:xfrm>
          <a:off x="2133105" y="1624183"/>
          <a:ext cx="1222243" cy="122224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tx1"/>
              </a:solidFill>
              <a:latin typeface="+mj-lt"/>
            </a:rPr>
            <a:t>Float in Escrow/Nodal</a:t>
          </a:r>
          <a:endParaRPr lang="en-US" sz="1200" kern="1200" dirty="0">
            <a:solidFill>
              <a:schemeClr val="tx1"/>
            </a:solidFill>
            <a:latin typeface="+mj-lt"/>
          </a:endParaRPr>
        </a:p>
      </dsp:txBody>
      <dsp:txXfrm>
        <a:off x="2312098" y="1803176"/>
        <a:ext cx="864257" cy="864257"/>
      </dsp:txXfrm>
    </dsp:sp>
    <dsp:sp modelId="{BAC2DAAF-4737-4C60-ACAB-0E4A23FE66AF}">
      <dsp:nvSpPr>
        <dsp:cNvPr id="0" name=""/>
        <dsp:cNvSpPr/>
      </dsp:nvSpPr>
      <dsp:spPr>
        <a:xfrm>
          <a:off x="3454595" y="1880854"/>
          <a:ext cx="708901" cy="708901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  <a:latin typeface="+mj-lt"/>
          </a:endParaRPr>
        </a:p>
      </dsp:txBody>
      <dsp:txXfrm>
        <a:off x="3548560" y="2151938"/>
        <a:ext cx="520971" cy="166733"/>
      </dsp:txXfrm>
    </dsp:sp>
    <dsp:sp modelId="{E18996BB-EFFE-4564-9836-B4A84A5937C6}">
      <dsp:nvSpPr>
        <dsp:cNvPr id="0" name=""/>
        <dsp:cNvSpPr/>
      </dsp:nvSpPr>
      <dsp:spPr>
        <a:xfrm>
          <a:off x="4262742" y="1624183"/>
          <a:ext cx="1222243" cy="122224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tx1"/>
              </a:solidFill>
              <a:latin typeface="+mj-lt"/>
            </a:rPr>
            <a:t>Fee Income (Txn)</a:t>
          </a:r>
          <a:endParaRPr lang="en-US" sz="1200" kern="1200" dirty="0">
            <a:solidFill>
              <a:schemeClr val="tx1"/>
            </a:solidFill>
            <a:latin typeface="+mj-lt"/>
          </a:endParaRPr>
        </a:p>
      </dsp:txBody>
      <dsp:txXfrm>
        <a:off x="4441735" y="1803176"/>
        <a:ext cx="864257" cy="864257"/>
      </dsp:txXfrm>
    </dsp:sp>
    <dsp:sp modelId="{24B3879D-10D0-47CF-AAD0-4388C96FC3C7}">
      <dsp:nvSpPr>
        <dsp:cNvPr id="0" name=""/>
        <dsp:cNvSpPr/>
      </dsp:nvSpPr>
      <dsp:spPr>
        <a:xfrm>
          <a:off x="5584232" y="1880854"/>
          <a:ext cx="708901" cy="708901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  <a:latin typeface="+mj-lt"/>
          </a:endParaRPr>
        </a:p>
      </dsp:txBody>
      <dsp:txXfrm>
        <a:off x="5678197" y="2151938"/>
        <a:ext cx="520971" cy="166733"/>
      </dsp:txXfrm>
    </dsp:sp>
    <dsp:sp modelId="{6D54685A-FDF0-4325-9027-D7B9EAAAA268}">
      <dsp:nvSpPr>
        <dsp:cNvPr id="0" name=""/>
        <dsp:cNvSpPr/>
      </dsp:nvSpPr>
      <dsp:spPr>
        <a:xfrm>
          <a:off x="6392380" y="1624183"/>
          <a:ext cx="1222243" cy="122224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tx1"/>
              </a:solidFill>
              <a:latin typeface="+mj-lt"/>
            </a:rPr>
            <a:t>API Services</a:t>
          </a:r>
          <a:endParaRPr lang="en-US" sz="1200" kern="1200" dirty="0">
            <a:solidFill>
              <a:schemeClr val="tx1"/>
            </a:solidFill>
            <a:latin typeface="+mj-lt"/>
          </a:endParaRPr>
        </a:p>
      </dsp:txBody>
      <dsp:txXfrm>
        <a:off x="6571373" y="1803176"/>
        <a:ext cx="864257" cy="864257"/>
      </dsp:txXfrm>
    </dsp:sp>
    <dsp:sp modelId="{A4D7E5B8-E801-4BD3-9145-7A0696E024FB}">
      <dsp:nvSpPr>
        <dsp:cNvPr id="0" name=""/>
        <dsp:cNvSpPr/>
      </dsp:nvSpPr>
      <dsp:spPr>
        <a:xfrm>
          <a:off x="7713870" y="1880854"/>
          <a:ext cx="708901" cy="708901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  <a:latin typeface="+mj-lt"/>
          </a:endParaRPr>
        </a:p>
      </dsp:txBody>
      <dsp:txXfrm>
        <a:off x="7807835" y="2151938"/>
        <a:ext cx="520971" cy="166733"/>
      </dsp:txXfrm>
    </dsp:sp>
    <dsp:sp modelId="{BE06C259-7E79-4263-9906-4D1004D02407}">
      <dsp:nvSpPr>
        <dsp:cNvPr id="0" name=""/>
        <dsp:cNvSpPr/>
      </dsp:nvSpPr>
      <dsp:spPr>
        <a:xfrm>
          <a:off x="8522017" y="1624183"/>
          <a:ext cx="1222243" cy="122224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tx1"/>
              </a:solidFill>
              <a:latin typeface="+mj-lt"/>
            </a:rPr>
            <a:t>Underwriting</a:t>
          </a:r>
          <a:endParaRPr lang="en-US" sz="1200" kern="1200" dirty="0">
            <a:solidFill>
              <a:schemeClr val="tx1"/>
            </a:solidFill>
            <a:latin typeface="+mj-lt"/>
          </a:endParaRPr>
        </a:p>
      </dsp:txBody>
      <dsp:txXfrm>
        <a:off x="8701010" y="1803176"/>
        <a:ext cx="864257" cy="864257"/>
      </dsp:txXfrm>
    </dsp:sp>
    <dsp:sp modelId="{C4C81496-1306-4160-9512-AEFF773EDD77}">
      <dsp:nvSpPr>
        <dsp:cNvPr id="0" name=""/>
        <dsp:cNvSpPr/>
      </dsp:nvSpPr>
      <dsp:spPr>
        <a:xfrm>
          <a:off x="9843507" y="1880854"/>
          <a:ext cx="708901" cy="708901"/>
        </a:xfrm>
        <a:prstGeom prst="mathEqual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  <a:latin typeface="+mj-lt"/>
          </a:endParaRPr>
        </a:p>
      </dsp:txBody>
      <dsp:txXfrm>
        <a:off x="9937472" y="2026888"/>
        <a:ext cx="520971" cy="416833"/>
      </dsp:txXfrm>
    </dsp:sp>
    <dsp:sp modelId="{88E83218-B257-4A82-A5FA-A78E63A3C4B9}">
      <dsp:nvSpPr>
        <dsp:cNvPr id="0" name=""/>
        <dsp:cNvSpPr/>
      </dsp:nvSpPr>
      <dsp:spPr>
        <a:xfrm>
          <a:off x="10651655" y="1624183"/>
          <a:ext cx="1222243" cy="12222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+mj-lt"/>
            </a:rPr>
            <a:t>Income Sources</a:t>
          </a:r>
          <a:endParaRPr lang="en-US" sz="1200" kern="1200" dirty="0">
            <a:solidFill>
              <a:schemeClr val="tx1"/>
            </a:solidFill>
            <a:latin typeface="+mj-lt"/>
          </a:endParaRPr>
        </a:p>
      </dsp:txBody>
      <dsp:txXfrm>
        <a:off x="10830648" y="1803176"/>
        <a:ext cx="864257" cy="8642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56DE7-DA6B-4B5B-9D8C-7276F6CD73DB}">
      <dsp:nvSpPr>
        <dsp:cNvPr id="0" name=""/>
        <dsp:cNvSpPr/>
      </dsp:nvSpPr>
      <dsp:spPr>
        <a:xfrm>
          <a:off x="1952919" y="565"/>
          <a:ext cx="894067" cy="894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+mj-lt"/>
            </a:rPr>
            <a:t>Account Opening/</a:t>
          </a:r>
          <a:r>
            <a:rPr lang="en-US" sz="1200" kern="1200" dirty="0" err="1" smtClean="0">
              <a:latin typeface="+mj-lt"/>
            </a:rPr>
            <a:t>Mgmt</a:t>
          </a:r>
          <a:endParaRPr lang="en-US" sz="1200" kern="1200" dirty="0">
            <a:latin typeface="+mj-lt"/>
          </a:endParaRPr>
        </a:p>
      </dsp:txBody>
      <dsp:txXfrm>
        <a:off x="2083852" y="131498"/>
        <a:ext cx="632201" cy="632201"/>
      </dsp:txXfrm>
    </dsp:sp>
    <dsp:sp modelId="{11703855-486D-45BC-B975-05EB008A6BD2}">
      <dsp:nvSpPr>
        <dsp:cNvPr id="0" name=""/>
        <dsp:cNvSpPr/>
      </dsp:nvSpPr>
      <dsp:spPr>
        <a:xfrm>
          <a:off x="2140674" y="967232"/>
          <a:ext cx="518559" cy="518559"/>
        </a:xfrm>
        <a:prstGeom prst="mathPl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+mj-lt"/>
          </a:endParaRPr>
        </a:p>
      </dsp:txBody>
      <dsp:txXfrm>
        <a:off x="2209409" y="1165529"/>
        <a:ext cx="381089" cy="121965"/>
      </dsp:txXfrm>
    </dsp:sp>
    <dsp:sp modelId="{54A04DC4-0186-4706-9258-CC9B35815957}">
      <dsp:nvSpPr>
        <dsp:cNvPr id="0" name=""/>
        <dsp:cNvSpPr/>
      </dsp:nvSpPr>
      <dsp:spPr>
        <a:xfrm>
          <a:off x="1952919" y="1558390"/>
          <a:ext cx="894067" cy="894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+mj-lt"/>
            </a:rPr>
            <a:t>ABC…</a:t>
          </a:r>
          <a:endParaRPr lang="en-US" sz="1200" kern="1200" dirty="0">
            <a:latin typeface="+mj-lt"/>
          </a:endParaRPr>
        </a:p>
      </dsp:txBody>
      <dsp:txXfrm>
        <a:off x="2083852" y="1689323"/>
        <a:ext cx="632201" cy="632201"/>
      </dsp:txXfrm>
    </dsp:sp>
    <dsp:sp modelId="{219D5245-D196-4779-A8DB-ABBD1CDEAD3D}">
      <dsp:nvSpPr>
        <dsp:cNvPr id="0" name=""/>
        <dsp:cNvSpPr/>
      </dsp:nvSpPr>
      <dsp:spPr>
        <a:xfrm>
          <a:off x="2981098" y="1060215"/>
          <a:ext cx="284313" cy="3325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+mj-lt"/>
          </a:endParaRPr>
        </a:p>
      </dsp:txBody>
      <dsp:txXfrm>
        <a:off x="2981098" y="1126734"/>
        <a:ext cx="199019" cy="199555"/>
      </dsp:txXfrm>
    </dsp:sp>
    <dsp:sp modelId="{EF70798E-E71B-4ADC-ABEC-B7CF9DE996F5}">
      <dsp:nvSpPr>
        <dsp:cNvPr id="0" name=""/>
        <dsp:cNvSpPr/>
      </dsp:nvSpPr>
      <dsp:spPr>
        <a:xfrm>
          <a:off x="3383428" y="573985"/>
          <a:ext cx="1383105" cy="13050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+mj-lt"/>
            </a:rPr>
            <a:t>Costs</a:t>
          </a:r>
          <a:endParaRPr lang="en-US" sz="1200" kern="1200" dirty="0">
            <a:latin typeface="+mj-lt"/>
          </a:endParaRPr>
        </a:p>
      </dsp:txBody>
      <dsp:txXfrm>
        <a:off x="3585979" y="765106"/>
        <a:ext cx="978003" cy="9228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D595A-018F-43BD-B82B-584E1E459B5F}">
      <dsp:nvSpPr>
        <dsp:cNvPr id="0" name=""/>
        <dsp:cNvSpPr/>
      </dsp:nvSpPr>
      <dsp:spPr>
        <a:xfrm rot="5400000">
          <a:off x="5110585" y="-2078011"/>
          <a:ext cx="832908" cy="520192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dirty="0" smtClean="0">
              <a:solidFill>
                <a:schemeClr val="tx1"/>
              </a:solidFill>
              <a:latin typeface="+mj-lt"/>
            </a:rPr>
            <a:t>By 2021, early adopter brands that redesign their websites to support visual and voice search will increase digital commerce revenue by 30%.</a:t>
          </a:r>
          <a:endParaRPr lang="en-US" sz="1200" kern="1200" dirty="0">
            <a:solidFill>
              <a:schemeClr val="tx1"/>
            </a:solidFill>
            <a:latin typeface="+mj-lt"/>
          </a:endParaRPr>
        </a:p>
      </dsp:txBody>
      <dsp:txXfrm rot="-5400000">
        <a:off x="2926080" y="147153"/>
        <a:ext cx="5161261" cy="751590"/>
      </dsp:txXfrm>
    </dsp:sp>
    <dsp:sp modelId="{A4BD8413-99AF-4F4F-8D3B-45C18DBA5B46}">
      <dsp:nvSpPr>
        <dsp:cNvPr id="0" name=""/>
        <dsp:cNvSpPr/>
      </dsp:nvSpPr>
      <dsp:spPr>
        <a:xfrm>
          <a:off x="0" y="2381"/>
          <a:ext cx="2926080" cy="10411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smtClean="0">
              <a:solidFill>
                <a:schemeClr val="tx1"/>
              </a:solidFill>
              <a:latin typeface="+mj-lt"/>
            </a:rPr>
            <a:t>Consumers Favor Visual and Voice Search</a:t>
          </a:r>
          <a:endParaRPr lang="en-US" sz="1800" kern="1200">
            <a:solidFill>
              <a:schemeClr val="tx1"/>
            </a:solidFill>
            <a:latin typeface="+mj-lt"/>
          </a:endParaRPr>
        </a:p>
      </dsp:txBody>
      <dsp:txXfrm>
        <a:off x="50824" y="53205"/>
        <a:ext cx="2824432" cy="939487"/>
      </dsp:txXfrm>
    </dsp:sp>
    <dsp:sp modelId="{A08C350D-8AC2-4B70-AD45-FC79B4519279}">
      <dsp:nvSpPr>
        <dsp:cNvPr id="0" name=""/>
        <dsp:cNvSpPr/>
      </dsp:nvSpPr>
      <dsp:spPr>
        <a:xfrm rot="5400000">
          <a:off x="5110585" y="-984818"/>
          <a:ext cx="832908" cy="520192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dirty="0" smtClean="0">
              <a:solidFill>
                <a:schemeClr val="tx1"/>
              </a:solidFill>
              <a:latin typeface="+mj-lt"/>
            </a:rPr>
            <a:t>By 2020, 5 of top 7 digital giants will willfully self-disrupt to create their next leadership opportunity.</a:t>
          </a:r>
          <a:endParaRPr lang="en-US" sz="1200" kern="1200" dirty="0">
            <a:solidFill>
              <a:schemeClr val="tx1"/>
            </a:solidFill>
            <a:latin typeface="+mj-lt"/>
          </a:endParaRPr>
        </a:p>
      </dsp:txBody>
      <dsp:txXfrm rot="-5400000">
        <a:off x="2926080" y="1240346"/>
        <a:ext cx="5161261" cy="751590"/>
      </dsp:txXfrm>
    </dsp:sp>
    <dsp:sp modelId="{53CD9BE9-B835-4CB5-9647-432F338A31BC}">
      <dsp:nvSpPr>
        <dsp:cNvPr id="0" name=""/>
        <dsp:cNvSpPr/>
      </dsp:nvSpPr>
      <dsp:spPr>
        <a:xfrm>
          <a:off x="0" y="1095573"/>
          <a:ext cx="2926080" cy="10411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solidFill>
                <a:schemeClr val="tx1"/>
              </a:solidFill>
              <a:latin typeface="+mj-lt"/>
            </a:rPr>
            <a:t>Digital Giants Self-Disrupt</a:t>
          </a:r>
          <a:endParaRPr lang="en-US" sz="1800" kern="1200" dirty="0">
            <a:solidFill>
              <a:schemeClr val="tx1"/>
            </a:solidFill>
            <a:latin typeface="+mj-lt"/>
          </a:endParaRPr>
        </a:p>
      </dsp:txBody>
      <dsp:txXfrm>
        <a:off x="50824" y="1146397"/>
        <a:ext cx="2824432" cy="939487"/>
      </dsp:txXfrm>
    </dsp:sp>
    <dsp:sp modelId="{44478460-B912-480E-8A89-BB9BB9D2B4EF}">
      <dsp:nvSpPr>
        <dsp:cNvPr id="0" name=""/>
        <dsp:cNvSpPr/>
      </dsp:nvSpPr>
      <dsp:spPr>
        <a:xfrm rot="5400000">
          <a:off x="5110585" y="108373"/>
          <a:ext cx="832908" cy="520192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dirty="0" smtClean="0">
              <a:solidFill>
                <a:schemeClr val="tx1"/>
              </a:solidFill>
              <a:latin typeface="+mj-lt"/>
            </a:rPr>
            <a:t>By the year 2020, the banking industry will derive $1B of business value from the use of cryptocurrencies.</a:t>
          </a:r>
          <a:endParaRPr lang="en-US" sz="1200" kern="1200" dirty="0">
            <a:solidFill>
              <a:schemeClr val="tx1"/>
            </a:solidFill>
            <a:latin typeface="+mj-lt"/>
          </a:endParaRPr>
        </a:p>
      </dsp:txBody>
      <dsp:txXfrm rot="-5400000">
        <a:off x="2926080" y="2333538"/>
        <a:ext cx="5161261" cy="751590"/>
      </dsp:txXfrm>
    </dsp:sp>
    <dsp:sp modelId="{7C61EF88-E99F-4D4B-9F6E-03CEB7B44075}">
      <dsp:nvSpPr>
        <dsp:cNvPr id="0" name=""/>
        <dsp:cNvSpPr/>
      </dsp:nvSpPr>
      <dsp:spPr>
        <a:xfrm>
          <a:off x="0" y="2188765"/>
          <a:ext cx="2926080" cy="10411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solidFill>
                <a:schemeClr val="tx1"/>
              </a:solidFill>
              <a:latin typeface="+mj-lt"/>
            </a:rPr>
            <a:t>Legitimized Cryptocurrencies</a:t>
          </a:r>
          <a:endParaRPr lang="en-US" sz="1800" kern="1200" dirty="0">
            <a:solidFill>
              <a:schemeClr val="tx1"/>
            </a:solidFill>
            <a:latin typeface="+mj-lt"/>
          </a:endParaRPr>
        </a:p>
      </dsp:txBody>
      <dsp:txXfrm>
        <a:off x="50824" y="2239589"/>
        <a:ext cx="2824432" cy="939487"/>
      </dsp:txXfrm>
    </dsp:sp>
    <dsp:sp modelId="{174C06D7-B3AC-48C8-AE28-6EB0CC730A45}">
      <dsp:nvSpPr>
        <dsp:cNvPr id="0" name=""/>
        <dsp:cNvSpPr/>
      </dsp:nvSpPr>
      <dsp:spPr>
        <a:xfrm rot="5400000">
          <a:off x="5110585" y="1201565"/>
          <a:ext cx="832908" cy="520192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dirty="0" smtClean="0">
              <a:solidFill>
                <a:schemeClr val="tx1"/>
              </a:solidFill>
              <a:latin typeface="+mj-lt"/>
            </a:rPr>
            <a:t>By 2021, more than 50% of enterprises will spend more per annum on bots and </a:t>
          </a:r>
          <a:r>
            <a:rPr lang="en-US" sz="1200" b="0" i="0" kern="1200" dirty="0" err="1" smtClean="0">
              <a:solidFill>
                <a:schemeClr val="tx1"/>
              </a:solidFill>
              <a:latin typeface="+mj-lt"/>
            </a:rPr>
            <a:t>chatbot</a:t>
          </a:r>
          <a:r>
            <a:rPr lang="en-US" sz="1200" b="0" i="0" kern="1200" dirty="0" smtClean="0">
              <a:solidFill>
                <a:schemeClr val="tx1"/>
              </a:solidFill>
              <a:latin typeface="+mj-lt"/>
            </a:rPr>
            <a:t> creation than traditional mobile app development.</a:t>
          </a:r>
          <a:endParaRPr lang="en-US" sz="1200" b="0" i="0" kern="1200" dirty="0">
            <a:solidFill>
              <a:schemeClr val="tx1"/>
            </a:solidFill>
            <a:latin typeface="+mj-lt"/>
          </a:endParaRPr>
        </a:p>
      </dsp:txBody>
      <dsp:txXfrm rot="-5400000">
        <a:off x="2926080" y="3426730"/>
        <a:ext cx="5161261" cy="751590"/>
      </dsp:txXfrm>
    </dsp:sp>
    <dsp:sp modelId="{B73990CB-6C29-4CF5-8266-EE304CF23AC9}">
      <dsp:nvSpPr>
        <dsp:cNvPr id="0" name=""/>
        <dsp:cNvSpPr/>
      </dsp:nvSpPr>
      <dsp:spPr>
        <a:xfrm>
          <a:off x="0" y="3281958"/>
          <a:ext cx="2926080" cy="10411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solidFill>
                <a:schemeClr val="tx1"/>
              </a:solidFill>
              <a:latin typeface="+mj-lt"/>
            </a:rPr>
            <a:t>Bots Take Over</a:t>
          </a:r>
          <a:endParaRPr lang="en-US" sz="1800" b="0" i="0" kern="1200" dirty="0">
            <a:solidFill>
              <a:schemeClr val="tx1"/>
            </a:solidFill>
            <a:latin typeface="+mj-lt"/>
          </a:endParaRPr>
        </a:p>
      </dsp:txBody>
      <dsp:txXfrm>
        <a:off x="50824" y="3332782"/>
        <a:ext cx="2824432" cy="939487"/>
      </dsp:txXfrm>
    </dsp:sp>
    <dsp:sp modelId="{D81FD610-EB34-432F-B0EE-AD40AED30F68}">
      <dsp:nvSpPr>
        <dsp:cNvPr id="0" name=""/>
        <dsp:cNvSpPr/>
      </dsp:nvSpPr>
      <dsp:spPr>
        <a:xfrm rot="5400000">
          <a:off x="5110585" y="2294758"/>
          <a:ext cx="832908" cy="5201920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dirty="0" smtClean="0">
              <a:solidFill>
                <a:schemeClr val="tx1"/>
              </a:solidFill>
              <a:latin typeface="+mj-lt"/>
            </a:rPr>
            <a:t>In 2020, AI will become a positive net job motivator, creating 2.3M jobs while only eliminating 1.8M jobs.</a:t>
          </a:r>
          <a:endParaRPr lang="en-US" sz="1200" b="0" i="0" kern="1200" dirty="0">
            <a:solidFill>
              <a:schemeClr val="tx1"/>
            </a:solidFill>
            <a:latin typeface="+mj-lt"/>
          </a:endParaRPr>
        </a:p>
      </dsp:txBody>
      <dsp:txXfrm rot="-5400000">
        <a:off x="2926080" y="4519923"/>
        <a:ext cx="5161261" cy="751590"/>
      </dsp:txXfrm>
    </dsp:sp>
    <dsp:sp modelId="{FB801618-BAFA-4804-A64A-A7A4C16E9A6E}">
      <dsp:nvSpPr>
        <dsp:cNvPr id="0" name=""/>
        <dsp:cNvSpPr/>
      </dsp:nvSpPr>
      <dsp:spPr>
        <a:xfrm>
          <a:off x="0" y="4375150"/>
          <a:ext cx="2926080" cy="104113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solidFill>
                <a:schemeClr val="tx1"/>
              </a:solidFill>
              <a:latin typeface="+mj-lt"/>
            </a:rPr>
            <a:t>AI Creates More Jobs Than It Takes</a:t>
          </a:r>
          <a:endParaRPr lang="en-US" sz="1800" b="0" i="0" kern="1200" dirty="0">
            <a:solidFill>
              <a:schemeClr val="tx1"/>
            </a:solidFill>
            <a:latin typeface="+mj-lt"/>
          </a:endParaRPr>
        </a:p>
      </dsp:txBody>
      <dsp:txXfrm>
        <a:off x="50824" y="4425974"/>
        <a:ext cx="2824432" cy="939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E5D8A-7FB7-480C-8DDE-381EF9312DF6}" type="datetimeFigureOut">
              <a:rPr lang="en-US" smtClean="0"/>
              <a:t>22-Aug-18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5B15D-75EE-4B34-9C26-B56AD755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1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</a:p>
          <a:p>
            <a:r>
              <a:rPr lang="en-US" dirty="0" smtClean="0"/>
              <a:t>BCG Global Payments Report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5B15D-75EE-4B34-9C26-B56AD75559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76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</a:p>
          <a:p>
            <a:r>
              <a:rPr lang="en-US" dirty="0" smtClean="0"/>
              <a:t>Economist &amp;</a:t>
            </a:r>
            <a:r>
              <a:rPr lang="en-US" baseline="0" dirty="0" smtClean="0"/>
              <a:t> Google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5B15D-75EE-4B34-9C26-B56AD75559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5B15D-75EE-4B34-9C26-B56AD75559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6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</a:p>
          <a:p>
            <a:r>
              <a:rPr lang="en-US" dirty="0" smtClean="0"/>
              <a:t>Gartner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5B15D-75EE-4B34-9C26-B56AD75559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8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5B15D-75EE-4B34-9C26-B56AD75559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56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</a:p>
          <a:p>
            <a:r>
              <a:rPr lang="en-US" dirty="0" smtClean="0"/>
              <a:t>None as such. Via experience working in Banks &amp; Payments</a:t>
            </a:r>
            <a:r>
              <a:rPr lang="en-US" baseline="0" dirty="0" smtClean="0"/>
              <a:t> companies</a:t>
            </a:r>
          </a:p>
          <a:p>
            <a:r>
              <a:rPr lang="en-US" baseline="0" dirty="0" smtClean="0"/>
              <a:t>HDFC Investor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5B15D-75EE-4B34-9C26-B56AD75559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74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</a:p>
          <a:p>
            <a:r>
              <a:rPr lang="en-US" dirty="0" smtClean="0"/>
              <a:t>BCG Google Payments Report India 2016</a:t>
            </a:r>
          </a:p>
          <a:p>
            <a:r>
              <a:rPr lang="en-US" dirty="0" smtClean="0"/>
              <a:t>PWC on Global Payments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5B15D-75EE-4B34-9C26-B56AD75559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78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</a:p>
          <a:p>
            <a:r>
              <a:rPr lang="en-US" dirty="0" smtClean="0"/>
              <a:t>McKinsey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5B15D-75EE-4B34-9C26-B56AD75559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99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</a:p>
          <a:p>
            <a:r>
              <a:rPr lang="en-US" dirty="0" smtClean="0"/>
              <a:t>RBI</a:t>
            </a:r>
            <a:r>
              <a:rPr lang="en-US" baseline="0" dirty="0" smtClean="0"/>
              <a:t> Monthly Payments Indicators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5B15D-75EE-4B34-9C26-B56AD75559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32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</a:p>
          <a:p>
            <a:r>
              <a:rPr lang="en-US" dirty="0" smtClean="0"/>
              <a:t>Visa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5B15D-75EE-4B34-9C26-B56AD75559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81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</a:p>
          <a:p>
            <a:r>
              <a:rPr lang="en-US" dirty="0" smtClean="0"/>
              <a:t>DBIE RBI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5B15D-75EE-4B34-9C26-B56AD75559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83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</a:p>
          <a:p>
            <a:r>
              <a:rPr lang="en-US" dirty="0" smtClean="0"/>
              <a:t>Investor Presentations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5B15D-75EE-4B34-9C26-B56AD75559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62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</a:p>
          <a:p>
            <a:r>
              <a:rPr lang="en-US" dirty="0" smtClean="0"/>
              <a:t>McKinsey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5B15D-75EE-4B34-9C26-B56AD75559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5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D27D-4D88-4125-A37F-BD90FE5E5CCC}" type="datetimeFigureOut">
              <a:rPr lang="en-US" smtClean="0"/>
              <a:t>22-Aug-18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DF81-C27F-40BC-9833-E255203E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9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D27D-4D88-4125-A37F-BD90FE5E5CCC}" type="datetimeFigureOut">
              <a:rPr lang="en-US" smtClean="0"/>
              <a:t>22-Aug-18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DF81-C27F-40BC-9833-E255203E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3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D27D-4D88-4125-A37F-BD90FE5E5CCC}" type="datetimeFigureOut">
              <a:rPr lang="en-US" smtClean="0"/>
              <a:t>22-Aug-18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DF81-C27F-40BC-9833-E255203E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1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D27D-4D88-4125-A37F-BD90FE5E5CCC}" type="datetimeFigureOut">
              <a:rPr lang="en-US" smtClean="0"/>
              <a:t>22-Aug-18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DF81-C27F-40BC-9833-E255203E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9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D27D-4D88-4125-A37F-BD90FE5E5CCC}" type="datetimeFigureOut">
              <a:rPr lang="en-US" smtClean="0"/>
              <a:t>22-Aug-18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DF81-C27F-40BC-9833-E255203E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1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D27D-4D88-4125-A37F-BD90FE5E5CCC}" type="datetimeFigureOut">
              <a:rPr lang="en-US" smtClean="0"/>
              <a:t>22-Aug-18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DF81-C27F-40BC-9833-E255203E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3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D27D-4D88-4125-A37F-BD90FE5E5CCC}" type="datetimeFigureOut">
              <a:rPr lang="en-US" smtClean="0"/>
              <a:t>22-Aug-18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DF81-C27F-40BC-9833-E255203E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9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D27D-4D88-4125-A37F-BD90FE5E5CCC}" type="datetimeFigureOut">
              <a:rPr lang="en-US" smtClean="0"/>
              <a:t>22-Aug-18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DF81-C27F-40BC-9833-E255203E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7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D27D-4D88-4125-A37F-BD90FE5E5CCC}" type="datetimeFigureOut">
              <a:rPr lang="en-US" smtClean="0"/>
              <a:t>22-Aug-18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DF81-C27F-40BC-9833-E255203E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3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D27D-4D88-4125-A37F-BD90FE5E5CCC}" type="datetimeFigureOut">
              <a:rPr lang="en-US" smtClean="0"/>
              <a:t>22-Aug-18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DF81-C27F-40BC-9833-E255203E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2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D27D-4D88-4125-A37F-BD90FE5E5CCC}" type="datetimeFigureOut">
              <a:rPr lang="en-US" smtClean="0"/>
              <a:t>22-Aug-18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DF81-C27F-40BC-9833-E255203E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5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8D27D-4D88-4125-A37F-BD90FE5E5CCC}" type="datetimeFigureOut">
              <a:rPr lang="en-US" smtClean="0"/>
              <a:t>22-Aug-18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7DF81-C27F-40BC-9833-E255203E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9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microsoft.com/office/2014/relationships/chartEx" Target="../charts/chartEx2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20.png"/><Relationship Id="rId5" Type="http://schemas.microsoft.com/office/2014/relationships/chartEx" Target="../charts/chartEx1.xml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diagramColors" Target="../diagrams/colors1.xml"/><Relationship Id="rId1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21" Type="http://schemas.openxmlformats.org/officeDocument/2006/relationships/image" Target="../media/image14.png"/><Relationship Id="rId7" Type="http://schemas.openxmlformats.org/officeDocument/2006/relationships/image" Target="../media/image10.PNG"/><Relationship Id="rId12" Type="http://schemas.openxmlformats.org/officeDocument/2006/relationships/diagramQuickStyle" Target="../diagrams/quickStyle1.xml"/><Relationship Id="rId1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6" Type="http://schemas.openxmlformats.org/officeDocument/2006/relationships/diagramLayout" Target="../diagrams/layout2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8.PNG"/><Relationship Id="rId15" Type="http://schemas.openxmlformats.org/officeDocument/2006/relationships/diagramData" Target="../diagrams/data2.xml"/><Relationship Id="rId10" Type="http://schemas.openxmlformats.org/officeDocument/2006/relationships/diagramData" Target="../diagrams/data1.xml"/><Relationship Id="rId19" Type="http://schemas.microsoft.com/office/2007/relationships/diagramDrawing" Target="../diagrams/drawing2.xml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microsoft.com/office/2007/relationships/diagramDrawing" Target="../diagrams/drawing1.xml"/><Relationship Id="rId2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8449" y="3707896"/>
            <a:ext cx="54301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apyrus" panose="03070502060502030205" pitchFamily="66" charset="0"/>
              </a:rPr>
              <a:t>Structural Changes in FinTech</a:t>
            </a:r>
          </a:p>
          <a:p>
            <a:pPr algn="ctr"/>
            <a:endParaRPr lang="en-US" dirty="0" smtClean="0">
              <a:latin typeface="Papyrus" panose="03070502060502030205" pitchFamily="66" charset="0"/>
            </a:endParaRPr>
          </a:p>
          <a:p>
            <a:pPr algn="ctr"/>
            <a:r>
              <a:rPr lang="en-US" sz="1600" i="1" dirty="0" smtClean="0">
                <a:latin typeface="Papyrus" panose="03070502060502030205" pitchFamily="66" charset="0"/>
              </a:rPr>
              <a:t>Goa</a:t>
            </a:r>
          </a:p>
          <a:p>
            <a:pPr algn="ctr"/>
            <a:endParaRPr lang="en-US" sz="1600" i="1" dirty="0" smtClean="0">
              <a:latin typeface="Papyrus" panose="03070502060502030205" pitchFamily="66" charset="0"/>
            </a:endParaRPr>
          </a:p>
          <a:p>
            <a:pPr algn="ctr"/>
            <a:r>
              <a:rPr lang="en-US" sz="1600" i="1" dirty="0" smtClean="0">
                <a:latin typeface="Papyrus" panose="03070502060502030205" pitchFamily="66" charset="0"/>
              </a:rPr>
              <a:t>July 2018</a:t>
            </a:r>
          </a:p>
          <a:p>
            <a:pPr algn="ctr"/>
            <a:endParaRPr lang="en-US" dirty="0" smtClean="0">
              <a:latin typeface="Papyrus" panose="03070502060502030205" pitchFamily="66" charset="0"/>
            </a:endParaRPr>
          </a:p>
          <a:p>
            <a:pPr algn="ctr"/>
            <a:r>
              <a:rPr lang="en-US" dirty="0" smtClean="0">
                <a:latin typeface="Papyrus" panose="03070502060502030205" pitchFamily="66" charset="0"/>
              </a:rPr>
              <a:t>@</a:t>
            </a:r>
            <a:r>
              <a:rPr lang="en-US" dirty="0" err="1" smtClean="0">
                <a:latin typeface="Papyrus" panose="03070502060502030205" pitchFamily="66" charset="0"/>
              </a:rPr>
              <a:t>deepakvenkatesh</a:t>
            </a:r>
            <a:r>
              <a:rPr lang="en-US" dirty="0" smtClean="0">
                <a:latin typeface="Papyrus" panose="03070502060502030205" pitchFamily="66" charset="0"/>
              </a:rPr>
              <a:t> &amp;  @</a:t>
            </a:r>
            <a:r>
              <a:rPr lang="en-US" dirty="0" err="1" smtClean="0">
                <a:latin typeface="Papyrus" panose="03070502060502030205" pitchFamily="66" charset="0"/>
              </a:rPr>
              <a:t>a_basumallick</a:t>
            </a:r>
            <a:endParaRPr lang="en-US" dirty="0">
              <a:latin typeface="Papyrus" panose="03070502060502030205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40" y="5232668"/>
            <a:ext cx="358800" cy="35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68" y="1739548"/>
            <a:ext cx="3197289" cy="10071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41565" y="6637955"/>
            <a:ext cx="11720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+mj-lt"/>
              </a:rPr>
              <a:t>Disclaimer: Content provided in this presentation is only the personal views of the presenters. No affiliation to any organization be considered.</a:t>
            </a:r>
            <a:endParaRPr lang="en-US" sz="11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57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652" y="68826"/>
            <a:ext cx="1187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Indian consumers are using phones to do financial transactions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491305"/>
            <a:ext cx="7854733" cy="6209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050" y="3550690"/>
            <a:ext cx="3581900" cy="1219370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5"/>
              <p:cNvGraphicFramePr/>
              <p:nvPr>
                <p:extLst>
                  <p:ext uri="{D42A27DB-BD31-4B8C-83A1-F6EECF244321}">
                    <p14:modId xmlns:p14="http://schemas.microsoft.com/office/powerpoint/2010/main" val="189029614"/>
                  </p:ext>
                </p:extLst>
              </p:nvPr>
            </p:nvGraphicFramePr>
            <p:xfrm>
              <a:off x="7620000" y="438158"/>
              <a:ext cx="4572000" cy="274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6" name="Chart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20000" y="438158"/>
                <a:ext cx="4572000" cy="27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Chart 7"/>
              <p:cNvGraphicFramePr/>
              <p:nvPr>
                <p:extLst>
                  <p:ext uri="{D42A27DB-BD31-4B8C-83A1-F6EECF244321}">
                    <p14:modId xmlns:p14="http://schemas.microsoft.com/office/powerpoint/2010/main" val="3181495013"/>
                  </p:ext>
                </p:extLst>
              </p:nvPr>
            </p:nvGraphicFramePr>
            <p:xfrm>
              <a:off x="7620000" y="446052"/>
              <a:ext cx="4572000" cy="274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8" name="Chart 7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20000" y="446052"/>
                <a:ext cx="4572000" cy="27432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9320339" y="3753827"/>
            <a:ext cx="842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506</a:t>
            </a:r>
            <a:endParaRPr lang="en-US" sz="1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91863" y="4004181"/>
            <a:ext cx="842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195</a:t>
            </a:r>
            <a:endParaRPr lang="en-US" sz="12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86595" y="4142680"/>
            <a:ext cx="842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72</a:t>
            </a:r>
            <a:endParaRPr lang="en-US" sz="1200" dirty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529763" y="3753827"/>
            <a:ext cx="1857625" cy="379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0" y="541251"/>
            <a:ext cx="3451902" cy="27282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5" name="Straight Connector 14"/>
          <p:cNvCxnSpPr/>
          <p:nvPr/>
        </p:nvCxnSpPr>
        <p:spPr>
          <a:xfrm>
            <a:off x="1210698" y="1791226"/>
            <a:ext cx="1552044" cy="475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01330" y="2115768"/>
            <a:ext cx="61873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597" y="1061225"/>
            <a:ext cx="6485042" cy="4347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52" name="Group 51"/>
          <p:cNvGrpSpPr/>
          <p:nvPr/>
        </p:nvGrpSpPr>
        <p:grpSpPr>
          <a:xfrm>
            <a:off x="2586007" y="949520"/>
            <a:ext cx="7643813" cy="5129212"/>
            <a:chOff x="1372588" y="1189221"/>
            <a:chExt cx="7643813" cy="512921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72588" y="1189221"/>
              <a:ext cx="7643813" cy="51292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cxnSp>
          <p:nvCxnSpPr>
            <p:cNvPr id="32" name="Straight Connector 31"/>
            <p:cNvCxnSpPr/>
            <p:nvPr/>
          </p:nvCxnSpPr>
          <p:spPr>
            <a:xfrm>
              <a:off x="1556816" y="1600200"/>
              <a:ext cx="4837873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975752" y="2099923"/>
              <a:ext cx="959326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959868" y="3423898"/>
              <a:ext cx="959326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402780" y="5647986"/>
              <a:ext cx="959326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686001" y="728170"/>
            <a:ext cx="7243763" cy="5357812"/>
            <a:chOff x="2910219" y="1366216"/>
            <a:chExt cx="7243763" cy="5357812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0219" y="1366216"/>
              <a:ext cx="7243763" cy="53578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cxnSp>
          <p:nvCxnSpPr>
            <p:cNvPr id="38" name="Straight Connector 37"/>
            <p:cNvCxnSpPr/>
            <p:nvPr/>
          </p:nvCxnSpPr>
          <p:spPr>
            <a:xfrm>
              <a:off x="3224463" y="6318433"/>
              <a:ext cx="714538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840328" y="6340340"/>
              <a:ext cx="714538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891082" y="6332320"/>
              <a:ext cx="714538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474957" y="3237378"/>
              <a:ext cx="714538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680530" y="3423898"/>
              <a:ext cx="714538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774991" y="3550690"/>
              <a:ext cx="714538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699819" y="1165168"/>
            <a:ext cx="7315200" cy="5454316"/>
            <a:chOff x="9083108" y="1692521"/>
            <a:chExt cx="7315200" cy="5454316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83108" y="1692521"/>
              <a:ext cx="7315200" cy="54543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cxnSp>
          <p:nvCxnSpPr>
            <p:cNvPr id="47" name="Straight Connector 46"/>
            <p:cNvCxnSpPr/>
            <p:nvPr/>
          </p:nvCxnSpPr>
          <p:spPr>
            <a:xfrm>
              <a:off x="9534709" y="3574349"/>
              <a:ext cx="757127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0684683" y="4548714"/>
              <a:ext cx="757127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8854" y="571388"/>
            <a:ext cx="7218947" cy="53420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0530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9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652" y="68826"/>
            <a:ext cx="1187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Digitization will improve profitability of financial service providers 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22" y="803918"/>
            <a:ext cx="8532289" cy="589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4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652" y="68826"/>
            <a:ext cx="1187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 Phones have had one of the fastest adoption amongst technologies &amp; Android phones rules the computer world 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17" y="1527400"/>
            <a:ext cx="9448800" cy="39338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023684" y="3814838"/>
            <a:ext cx="818148" cy="480435"/>
          </a:xfrm>
          <a:prstGeom prst="ellipse">
            <a:avLst/>
          </a:prstGeom>
          <a:solidFill>
            <a:schemeClr val="accent4">
              <a:alpha val="3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80422" y="4397813"/>
            <a:ext cx="818148" cy="480435"/>
          </a:xfrm>
          <a:prstGeom prst="ellipse">
            <a:avLst/>
          </a:prstGeom>
          <a:solidFill>
            <a:schemeClr val="accent4">
              <a:alpha val="3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722894" y="4295273"/>
            <a:ext cx="601579" cy="240218"/>
          </a:xfrm>
          <a:prstGeom prst="ellipse">
            <a:avLst/>
          </a:prstGeom>
          <a:solidFill>
            <a:schemeClr val="accent4">
              <a:alpha val="3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16450" y="4613553"/>
            <a:ext cx="818148" cy="480435"/>
          </a:xfrm>
          <a:prstGeom prst="ellipse">
            <a:avLst/>
          </a:prstGeom>
          <a:solidFill>
            <a:schemeClr val="accent4">
              <a:alpha val="3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448666" y="2530960"/>
            <a:ext cx="818148" cy="480435"/>
          </a:xfrm>
          <a:prstGeom prst="ellipse">
            <a:avLst/>
          </a:prstGeom>
          <a:solidFill>
            <a:schemeClr val="accent4">
              <a:alpha val="3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8" y="540520"/>
            <a:ext cx="11815011" cy="60921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69872" y="2092682"/>
            <a:ext cx="543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65%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9872" y="1129057"/>
            <a:ext cx="543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6%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030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5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652" y="68826"/>
            <a:ext cx="1187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Actors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04" y="799378"/>
            <a:ext cx="2860901" cy="789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052" y="680881"/>
            <a:ext cx="2241454" cy="1026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3725" y="2344755"/>
            <a:ext cx="1045029" cy="1045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2872" y="2283168"/>
            <a:ext cx="1103085" cy="101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27" y="1386864"/>
            <a:ext cx="858851" cy="12627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26" y="3988139"/>
            <a:ext cx="1190852" cy="8919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106" y="3078066"/>
            <a:ext cx="1264913" cy="10404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47" y="5008899"/>
            <a:ext cx="1765067" cy="11306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13" y="4987316"/>
            <a:ext cx="1538288" cy="11522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35" y="5246721"/>
            <a:ext cx="1376537" cy="7284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061" y="4249809"/>
            <a:ext cx="1475014" cy="14750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607" y="5278181"/>
            <a:ext cx="1267052" cy="8431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8978" y="1052003"/>
            <a:ext cx="198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Regulators</a:t>
            </a:r>
            <a:endParaRPr lang="en-US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981" y="2684539"/>
            <a:ext cx="222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Banks/Payments Bank</a:t>
            </a:r>
            <a:endParaRPr lang="en-US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980" y="4249468"/>
            <a:ext cx="198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Networks</a:t>
            </a:r>
            <a:endParaRPr lang="en-US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979" y="5389557"/>
            <a:ext cx="265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Processors/ Intermediaries</a:t>
            </a:r>
            <a:endParaRPr lang="en-US" dirty="0"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70637" y="1812725"/>
            <a:ext cx="10189029" cy="1956885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812" y="3958642"/>
            <a:ext cx="10189029" cy="1020761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637" y="5100586"/>
            <a:ext cx="10189029" cy="1020761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726" y="6312556"/>
            <a:ext cx="1242517" cy="3904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1936" y="6242530"/>
            <a:ext cx="21431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0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5" grpId="0" animBg="1"/>
      <p:bldP spid="5" grpId="1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652" y="68826"/>
            <a:ext cx="1187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Roles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53174322"/>
              </p:ext>
            </p:extLst>
          </p:nvPr>
        </p:nvGraphicFramePr>
        <p:xfrm>
          <a:off x="137651" y="682172"/>
          <a:ext cx="11877367" cy="6008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379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652" y="68826"/>
            <a:ext cx="1187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Safer Bets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9719" y="653144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One Word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4750" y="653144"/>
            <a:ext cx="103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Banks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6387019"/>
              </p:ext>
            </p:extLst>
          </p:nvPr>
        </p:nvGraphicFramePr>
        <p:xfrm>
          <a:off x="226066" y="534510"/>
          <a:ext cx="11877367" cy="4470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32573090"/>
              </p:ext>
            </p:extLst>
          </p:nvPr>
        </p:nvGraphicFramePr>
        <p:xfrm>
          <a:off x="2716607" y="3876820"/>
          <a:ext cx="6719454" cy="2453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176943"/>
              </p:ext>
            </p:extLst>
          </p:nvPr>
        </p:nvGraphicFramePr>
        <p:xfrm>
          <a:off x="2115104" y="653144"/>
          <a:ext cx="7922459" cy="578405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561240482"/>
                    </a:ext>
                  </a:extLst>
                </a:gridCol>
                <a:gridCol w="3508287">
                  <a:extLst>
                    <a:ext uri="{9D8B030D-6E8A-4147-A177-3AD203B41FA5}">
                      <a16:colId xmlns:a16="http://schemas.microsoft.com/office/drawing/2014/main" val="791690405"/>
                    </a:ext>
                  </a:extLst>
                </a:gridCol>
                <a:gridCol w="4205892">
                  <a:extLst>
                    <a:ext uri="{9D8B030D-6E8A-4147-A177-3AD203B41FA5}">
                      <a16:colId xmlns:a16="http://schemas.microsoft.com/office/drawing/2014/main" val="499537010"/>
                    </a:ext>
                  </a:extLst>
                </a:gridCol>
              </a:tblGrid>
              <a:tr h="32215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Banks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Scaling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in FinTech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220292"/>
                  </a:ext>
                </a:extLst>
              </a:tr>
              <a:tr h="563772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PSU – SBI</a:t>
                      </a:r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22541"/>
                  </a:ext>
                </a:extLst>
              </a:tr>
              <a:tr h="563772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PSU – Others</a:t>
                      </a:r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✗✗✗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211567"/>
                  </a:ext>
                </a:extLst>
              </a:tr>
              <a:tr h="517025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Private Biggies - ICICI</a:t>
                      </a:r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✓✓</a:t>
                      </a:r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95973"/>
                  </a:ext>
                </a:extLst>
              </a:tr>
              <a:tr h="5637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Private Biggies - HDFC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✓✓✓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707385"/>
                  </a:ext>
                </a:extLst>
              </a:tr>
              <a:tr h="3221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Private Biggies - Axis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328581"/>
                  </a:ext>
                </a:extLst>
              </a:tr>
              <a:tr h="1047005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Private New Kids - YBL</a:t>
                      </a:r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✓✓✓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633326"/>
                  </a:ext>
                </a:extLst>
              </a:tr>
              <a:tr h="517025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Private New Kids – RBL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✓✓✓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134534"/>
                  </a:ext>
                </a:extLst>
              </a:tr>
              <a:tr h="563772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Private New Kids – KMBL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✓✓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383092"/>
                  </a:ext>
                </a:extLst>
              </a:tr>
              <a:tr h="563772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Private New Kids - IndusI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990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53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Graphic spid="6" grpId="1">
        <p:bldAsOne/>
      </p:bldGraphic>
      <p:bldGraphic spid="8" grpId="0">
        <p:bldAsOne/>
      </p:bldGraphic>
      <p:bldGraphic spid="8" grpId="1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652" y="68826"/>
            <a:ext cx="1187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Consumer Facing Technologies such as Visual &amp; Voice Search, Assistance by AI &amp; so on will take forefront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651" y="438158"/>
            <a:ext cx="9191335" cy="6419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9200" y="4356100"/>
            <a:ext cx="34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?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6300" y="3749679"/>
            <a:ext cx="34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?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3200" y="1498600"/>
            <a:ext cx="34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?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7300" y="1346200"/>
            <a:ext cx="34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?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1700" y="1143000"/>
            <a:ext cx="34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?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6500" y="1485900"/>
            <a:ext cx="34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?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6500" y="2146300"/>
            <a:ext cx="825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?????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130925579"/>
              </p:ext>
            </p:extLst>
          </p:nvPr>
        </p:nvGraphicFramePr>
        <p:xfrm>
          <a:off x="1816100" y="88034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5702" y="2019907"/>
            <a:ext cx="6175717" cy="162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0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/>
      <p:bldP spid="6" grpId="1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Graphic spid="1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652" y="68826"/>
            <a:ext cx="1187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&amp; Questions Please 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8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652" y="68826"/>
            <a:ext cx="1187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327" y="997527"/>
            <a:ext cx="79109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Transaction Banking Opportunity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Consumer Financial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Global Payments Landscape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Indian Payments Landscape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Payments Value Capture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Indian Retail Banking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The Bets to Make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Guessing the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308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3" y="735709"/>
            <a:ext cx="9639007" cy="5861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Freeform 12"/>
          <p:cNvSpPr/>
          <p:nvPr/>
        </p:nvSpPr>
        <p:spPr>
          <a:xfrm>
            <a:off x="3135086" y="2274139"/>
            <a:ext cx="5133703" cy="821758"/>
          </a:xfrm>
          <a:custGeom>
            <a:avLst/>
            <a:gdLst>
              <a:gd name="connsiteX0" fmla="*/ 0 w 5133703"/>
              <a:gd name="connsiteY0" fmla="*/ 821758 h 821758"/>
              <a:gd name="connsiteX1" fmla="*/ 1750423 w 5133703"/>
              <a:gd name="connsiteY1" fmla="*/ 11861 h 821758"/>
              <a:gd name="connsiteX2" fmla="*/ 5133703 w 5133703"/>
              <a:gd name="connsiteY2" fmla="*/ 364558 h 82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3703" h="821758">
                <a:moveTo>
                  <a:pt x="0" y="821758"/>
                </a:moveTo>
                <a:cubicBezTo>
                  <a:pt x="447403" y="454909"/>
                  <a:pt x="894806" y="88061"/>
                  <a:pt x="1750423" y="11861"/>
                </a:cubicBezTo>
                <a:cubicBezTo>
                  <a:pt x="2606040" y="-64339"/>
                  <a:pt x="4567646" y="246992"/>
                  <a:pt x="5133703" y="364558"/>
                </a:cubicBezTo>
              </a:path>
            </a:pathLst>
          </a:custGeom>
          <a:ln>
            <a:solidFill>
              <a:srgbClr val="FF0000"/>
            </a:solidFill>
            <a:prstDash val="sysDash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3248297" y="2844468"/>
            <a:ext cx="5133703" cy="821758"/>
          </a:xfrm>
          <a:custGeom>
            <a:avLst/>
            <a:gdLst>
              <a:gd name="connsiteX0" fmla="*/ 0 w 5133703"/>
              <a:gd name="connsiteY0" fmla="*/ 821758 h 821758"/>
              <a:gd name="connsiteX1" fmla="*/ 1750423 w 5133703"/>
              <a:gd name="connsiteY1" fmla="*/ 11861 h 821758"/>
              <a:gd name="connsiteX2" fmla="*/ 5133703 w 5133703"/>
              <a:gd name="connsiteY2" fmla="*/ 364558 h 82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3703" h="821758">
                <a:moveTo>
                  <a:pt x="0" y="821758"/>
                </a:moveTo>
                <a:cubicBezTo>
                  <a:pt x="447403" y="454909"/>
                  <a:pt x="894806" y="88061"/>
                  <a:pt x="1750423" y="11861"/>
                </a:cubicBezTo>
                <a:cubicBezTo>
                  <a:pt x="2606040" y="-64339"/>
                  <a:pt x="4567646" y="246992"/>
                  <a:pt x="5133703" y="364558"/>
                </a:cubicBezTo>
              </a:path>
            </a:pathLst>
          </a:custGeom>
          <a:ln>
            <a:solidFill>
              <a:srgbClr val="FF0000"/>
            </a:solidFill>
            <a:prstDash val="sysDash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45626" y="195685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14%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45626" y="252718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13%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652" y="68826"/>
            <a:ext cx="1187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growth in Payments &amp; Transaction Banking Revenues will happen in Emerging Asia Pacific Region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4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652" y="68826"/>
            <a:ext cx="1187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Retail Transaction Banking Products are being commoditized 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2562914" y="1938751"/>
            <a:ext cx="1111169" cy="902825"/>
          </a:xfrm>
          <a:prstGeom prst="triangle">
            <a:avLst>
              <a:gd name="adj" fmla="val 4898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+mj-lt"/>
              </a:rPr>
              <a:t>Investments</a:t>
            </a:r>
            <a:endParaRPr lang="en-US" sz="1100" dirty="0">
              <a:latin typeface="+mj-lt"/>
            </a:endParaRPr>
          </a:p>
        </p:txBody>
      </p:sp>
      <p:sp>
        <p:nvSpPr>
          <p:cNvPr id="11" name="Trapezoid 10"/>
          <p:cNvSpPr/>
          <p:nvPr/>
        </p:nvSpPr>
        <p:spPr>
          <a:xfrm>
            <a:off x="1046630" y="4716683"/>
            <a:ext cx="4109013" cy="572947"/>
          </a:xfrm>
          <a:prstGeom prst="trapezoid">
            <a:avLst>
              <a:gd name="adj" fmla="val 60714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+mj-lt"/>
              </a:rPr>
              <a:t>Savings (Demand &amp; Time Deposits)</a:t>
            </a:r>
            <a:endParaRPr lang="en-US" sz="1100" dirty="0">
              <a:latin typeface="+mj-lt"/>
            </a:endParaRPr>
          </a:p>
        </p:txBody>
      </p:sp>
      <p:sp>
        <p:nvSpPr>
          <p:cNvPr id="12" name="Trapezoid 11"/>
          <p:cNvSpPr/>
          <p:nvPr/>
        </p:nvSpPr>
        <p:spPr>
          <a:xfrm>
            <a:off x="1393869" y="4097437"/>
            <a:ext cx="3426109" cy="619246"/>
          </a:xfrm>
          <a:prstGeom prst="trapezoid">
            <a:avLst>
              <a:gd name="adj" fmla="val 67096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+mj-lt"/>
              </a:rPr>
              <a:t>Payments</a:t>
            </a:r>
            <a:endParaRPr lang="en-US" sz="1100" dirty="0">
              <a:latin typeface="+mj-lt"/>
            </a:endParaRPr>
          </a:p>
        </p:txBody>
      </p:sp>
      <p:sp>
        <p:nvSpPr>
          <p:cNvPr id="13" name="Trapezoid 12"/>
          <p:cNvSpPr/>
          <p:nvPr/>
        </p:nvSpPr>
        <p:spPr>
          <a:xfrm>
            <a:off x="1805738" y="3472400"/>
            <a:ext cx="2609126" cy="625033"/>
          </a:xfrm>
          <a:prstGeom prst="trapezoid">
            <a:avLst>
              <a:gd name="adj" fmla="val 60714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+mj-lt"/>
              </a:rPr>
              <a:t>Credit</a:t>
            </a:r>
            <a:endParaRPr lang="en-US" sz="1100" dirty="0">
              <a:latin typeface="+mj-lt"/>
            </a:endParaRPr>
          </a:p>
        </p:txBody>
      </p:sp>
      <p:sp>
        <p:nvSpPr>
          <p:cNvPr id="14" name="Trapezoid 13"/>
          <p:cNvSpPr/>
          <p:nvPr/>
        </p:nvSpPr>
        <p:spPr>
          <a:xfrm>
            <a:off x="2193485" y="2827725"/>
            <a:ext cx="1850990" cy="642395"/>
          </a:xfrm>
          <a:prstGeom prst="trapezoid">
            <a:avLst>
              <a:gd name="adj" fmla="val 60714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+mj-lt"/>
              </a:rPr>
              <a:t>Insurance</a:t>
            </a:r>
            <a:endParaRPr lang="en-US" sz="1100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1229" y="5058137"/>
            <a:ext cx="2801073" cy="23149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+mj-lt"/>
              </a:rPr>
              <a:t>Savings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12302" y="5058136"/>
            <a:ext cx="2801073" cy="23149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+mj-lt"/>
              </a:rPr>
              <a:t>Payments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956236" y="1938751"/>
            <a:ext cx="1111169" cy="902825"/>
          </a:xfrm>
          <a:prstGeom prst="triangle">
            <a:avLst>
              <a:gd name="adj" fmla="val 4898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+mj-lt"/>
              </a:rPr>
              <a:t>Investments</a:t>
            </a:r>
          </a:p>
        </p:txBody>
      </p:sp>
      <p:sp>
        <p:nvSpPr>
          <p:cNvPr id="18" name="Trapezoid 17"/>
          <p:cNvSpPr/>
          <p:nvPr/>
        </p:nvSpPr>
        <p:spPr>
          <a:xfrm>
            <a:off x="7199060" y="3472400"/>
            <a:ext cx="2609126" cy="625033"/>
          </a:xfrm>
          <a:prstGeom prst="trapezoid">
            <a:avLst>
              <a:gd name="adj" fmla="val 60714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+mj-lt"/>
              </a:rPr>
              <a:t>Credit</a:t>
            </a:r>
          </a:p>
        </p:txBody>
      </p:sp>
      <p:sp>
        <p:nvSpPr>
          <p:cNvPr id="19" name="Trapezoid 18"/>
          <p:cNvSpPr/>
          <p:nvPr/>
        </p:nvSpPr>
        <p:spPr>
          <a:xfrm>
            <a:off x="7586807" y="2827725"/>
            <a:ext cx="1850990" cy="642395"/>
          </a:xfrm>
          <a:prstGeom prst="trapezoid">
            <a:avLst>
              <a:gd name="adj" fmla="val 60714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+mj-lt"/>
              </a:rPr>
              <a:t>Insurance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70247" y="2902545"/>
            <a:ext cx="6467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Higher up on the pyramid </a:t>
            </a:r>
          </a:p>
          <a:p>
            <a:pPr algn="ctr"/>
            <a:r>
              <a:rPr lang="en-US" sz="1600" dirty="0" smtClean="0">
                <a:latin typeface="+mj-lt"/>
              </a:rPr>
              <a:t>More revenue generation capability</a:t>
            </a:r>
          </a:p>
          <a:p>
            <a:pPr algn="ctr"/>
            <a:r>
              <a:rPr lang="en-US" sz="1600" dirty="0" smtClean="0">
                <a:latin typeface="+mj-lt"/>
              </a:rPr>
              <a:t>More complex products</a:t>
            </a:r>
          </a:p>
          <a:p>
            <a:pPr algn="ctr"/>
            <a:r>
              <a:rPr lang="en-US" sz="1600" dirty="0" smtClean="0">
                <a:latin typeface="+mj-lt"/>
              </a:rPr>
              <a:t>More variance in offerings of incumbents </a:t>
            </a:r>
            <a:endParaRPr lang="en-US" sz="16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62" y="531525"/>
            <a:ext cx="7668695" cy="5763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4864" y="1194638"/>
            <a:ext cx="597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Credit</a:t>
            </a:r>
            <a:endParaRPr lang="en-US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46882" y="1188135"/>
            <a:ext cx="819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Deposits</a:t>
            </a:r>
            <a:endParaRPr lang="en-US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88462" y="1410506"/>
            <a:ext cx="1310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Investments</a:t>
            </a:r>
            <a:endParaRPr lang="en-US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88462" y="1607188"/>
            <a:ext cx="1310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Investments</a:t>
            </a:r>
            <a:endParaRPr lang="en-US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83170" y="1903095"/>
            <a:ext cx="1310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Insurance</a:t>
            </a:r>
            <a:endParaRPr lang="en-US" sz="1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253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4" grpId="0"/>
      <p:bldP spid="3" grpId="0"/>
      <p:bldP spid="3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7652" y="68826"/>
            <a:ext cx="1187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Retail Payments has seen tremendous growth in China and India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01338" y="5786844"/>
            <a:ext cx="300446" cy="30044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45921" y="5072744"/>
            <a:ext cx="300446" cy="30044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45921" y="5429794"/>
            <a:ext cx="300446" cy="30044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45921" y="5786844"/>
            <a:ext cx="300446" cy="30044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01338" y="5097514"/>
            <a:ext cx="300446" cy="30044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01338" y="5442182"/>
            <a:ext cx="300446" cy="30044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390504" y="5786844"/>
            <a:ext cx="300446" cy="30044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390504" y="5111935"/>
            <a:ext cx="300446" cy="30044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390504" y="5449389"/>
            <a:ext cx="300446" cy="30044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390504" y="4774481"/>
            <a:ext cx="300446" cy="30044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390504" y="4099573"/>
            <a:ext cx="300446" cy="30044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390504" y="4437027"/>
            <a:ext cx="300446" cy="30044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390504" y="3762119"/>
            <a:ext cx="300446" cy="30044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390504" y="3087211"/>
            <a:ext cx="300446" cy="30044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390504" y="3424665"/>
            <a:ext cx="300446" cy="30044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01338" y="4752846"/>
            <a:ext cx="300446" cy="30044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01338" y="4063510"/>
            <a:ext cx="300446" cy="30044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01338" y="4408178"/>
            <a:ext cx="300446" cy="30044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01338" y="3718842"/>
            <a:ext cx="300446" cy="30044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01338" y="3029506"/>
            <a:ext cx="300446" cy="30044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01338" y="3374174"/>
            <a:ext cx="300446" cy="30044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01338" y="2684838"/>
            <a:ext cx="300446" cy="30044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01338" y="1995502"/>
            <a:ext cx="300446" cy="30044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01338" y="2340170"/>
            <a:ext cx="300446" cy="30044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901338" y="961498"/>
            <a:ext cx="300446" cy="30044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901338" y="1306166"/>
            <a:ext cx="300446" cy="30044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01338" y="1650834"/>
            <a:ext cx="300446" cy="30044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61013" y="6296297"/>
            <a:ext cx="47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j-lt"/>
              </a:rPr>
              <a:t>India</a:t>
            </a:r>
            <a:endParaRPr lang="en-US" sz="10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05596" y="6296297"/>
            <a:ext cx="47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j-lt"/>
              </a:rPr>
              <a:t>USA</a:t>
            </a:r>
            <a:endParaRPr lang="en-US" sz="100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4831" y="6296297"/>
            <a:ext cx="573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j-lt"/>
              </a:rPr>
              <a:t>China</a:t>
            </a:r>
            <a:endParaRPr lang="en-US" sz="1000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4831" y="714520"/>
            <a:ext cx="661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j-lt"/>
              </a:rPr>
              <a:t>$15 Bn</a:t>
            </a:r>
            <a:endParaRPr lang="en-US" sz="1000" dirty="0"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65327" y="714519"/>
            <a:ext cx="661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j-lt"/>
              </a:rPr>
              <a:t>$3 Bn</a:t>
            </a:r>
            <a:endParaRPr lang="en-US" sz="1000" dirty="0"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80998" y="711889"/>
            <a:ext cx="661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j-lt"/>
              </a:rPr>
              <a:t>$9 Bn</a:t>
            </a:r>
            <a:endParaRPr lang="en-US" sz="1000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61013" y="6571718"/>
            <a:ext cx="47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+mj-lt"/>
              </a:rPr>
              <a:t>2011</a:t>
            </a:r>
            <a:endParaRPr lang="en-US" sz="1000" b="1" dirty="0"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761638" y="6332537"/>
            <a:ext cx="47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j-lt"/>
              </a:rPr>
              <a:t>India</a:t>
            </a:r>
            <a:endParaRPr lang="en-US" sz="1000" dirty="0"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856628" y="6316898"/>
            <a:ext cx="47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j-lt"/>
              </a:rPr>
              <a:t>USA</a:t>
            </a:r>
            <a:endParaRPr lang="en-US" sz="1000" dirty="0">
              <a:latin typeface="+mj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855867" y="6269231"/>
            <a:ext cx="573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j-lt"/>
              </a:rPr>
              <a:t>China</a:t>
            </a:r>
            <a:endParaRPr lang="en-US" sz="1000" dirty="0"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933879" y="6583651"/>
            <a:ext cx="47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+mj-lt"/>
              </a:rPr>
              <a:t>2020</a:t>
            </a:r>
            <a:endParaRPr lang="en-US" sz="1000" b="1" dirty="0">
              <a:latin typeface="+mj-lt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10933186" y="5892718"/>
            <a:ext cx="300446" cy="30044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9739401" y="5730240"/>
            <a:ext cx="492499" cy="488335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747546" y="1237103"/>
            <a:ext cx="4935259" cy="4946751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930616" y="6147145"/>
            <a:ext cx="196231" cy="18539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/>
          <p:cNvSpPr/>
          <p:nvPr/>
        </p:nvSpPr>
        <p:spPr>
          <a:xfrm>
            <a:off x="1757245" y="6286818"/>
            <a:ext cx="45719" cy="45719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446521" y="6234214"/>
            <a:ext cx="99271" cy="98323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67694" y="714520"/>
            <a:ext cx="661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j-lt"/>
              </a:rPr>
              <a:t>$50 Tn</a:t>
            </a:r>
            <a:endParaRPr lang="en-US" sz="1000" dirty="0">
              <a:latin typeface="+mj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665951" y="711889"/>
            <a:ext cx="661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j-lt"/>
              </a:rPr>
              <a:t>$500 </a:t>
            </a:r>
            <a:r>
              <a:rPr lang="en-US" sz="1000" dirty="0">
                <a:latin typeface="+mj-lt"/>
              </a:rPr>
              <a:t>B</a:t>
            </a:r>
            <a:r>
              <a:rPr lang="en-US" sz="1000" dirty="0" smtClean="0">
                <a:latin typeface="+mj-lt"/>
              </a:rPr>
              <a:t>n</a:t>
            </a:r>
            <a:endParaRPr lang="en-US" sz="1000" dirty="0">
              <a:latin typeface="+mj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766086" y="711889"/>
            <a:ext cx="661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j-lt"/>
              </a:rPr>
              <a:t>$300 </a:t>
            </a:r>
            <a:r>
              <a:rPr lang="en-US" sz="1000" dirty="0">
                <a:latin typeface="+mj-lt"/>
              </a:rPr>
              <a:t>B</a:t>
            </a:r>
            <a:r>
              <a:rPr lang="en-US" sz="1000" dirty="0" smtClean="0">
                <a:latin typeface="+mj-lt"/>
              </a:rPr>
              <a:t>n</a:t>
            </a:r>
            <a:endParaRPr lang="en-US" sz="1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0247" y="2902545"/>
            <a:ext cx="64675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In 2023</a:t>
            </a:r>
          </a:p>
          <a:p>
            <a:pPr algn="ctr"/>
            <a:r>
              <a:rPr lang="en-US" sz="1600" dirty="0" smtClean="0">
                <a:latin typeface="+mj-lt"/>
              </a:rPr>
              <a:t>Indian payments market projected at $1 Tn</a:t>
            </a:r>
          </a:p>
          <a:p>
            <a:pPr algn="ctr"/>
            <a:r>
              <a:rPr lang="en-US" sz="1600" dirty="0" smtClean="0">
                <a:latin typeface="+mj-lt"/>
              </a:rPr>
              <a:t>Non cash transactions will overtake cash transactions 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307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500"/>
                            </p:stCondLst>
                            <p:childTnLst>
                              <p:par>
                                <p:cTn id="4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5" grpId="0"/>
      <p:bldP spid="5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74" grpId="0"/>
      <p:bldP spid="74" grpId="1"/>
      <p:bldP spid="75" grpId="0"/>
      <p:bldP spid="75" grpId="1"/>
      <p:bldP spid="76" grpId="0"/>
      <p:bldP spid="76" grpId="1"/>
      <p:bldP spid="80" grpId="0"/>
      <p:bldP spid="80" grpId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/>
      <p:bldP spid="89" grpId="1"/>
      <p:bldP spid="90" grpId="0"/>
      <p:bldP spid="90" grpId="1"/>
      <p:bldP spid="91" grpId="0"/>
      <p:bldP spid="91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652" y="68826"/>
            <a:ext cx="1187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India has less than ~1% share of digital payments as of today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92" y="599680"/>
            <a:ext cx="3334215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2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7652" y="68826"/>
            <a:ext cx="1187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UPI is democratizing payments in India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157587"/>
              </p:ext>
            </p:extLst>
          </p:nvPr>
        </p:nvGraphicFramePr>
        <p:xfrm>
          <a:off x="330200" y="7747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703323"/>
              </p:ext>
            </p:extLst>
          </p:nvPr>
        </p:nvGraphicFramePr>
        <p:xfrm>
          <a:off x="330200" y="36004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351876"/>
              </p:ext>
            </p:extLst>
          </p:nvPr>
        </p:nvGraphicFramePr>
        <p:xfrm>
          <a:off x="330200" y="7747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955104"/>
              </p:ext>
            </p:extLst>
          </p:nvPr>
        </p:nvGraphicFramePr>
        <p:xfrm>
          <a:off x="330200" y="36004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638372"/>
              </p:ext>
            </p:extLst>
          </p:nvPr>
        </p:nvGraphicFramePr>
        <p:xfrm>
          <a:off x="6012569" y="21463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438176"/>
              </p:ext>
            </p:extLst>
          </p:nvPr>
        </p:nvGraphicFramePr>
        <p:xfrm>
          <a:off x="6012569" y="21463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56404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  <p:bldGraphic spid="9" grpId="0">
        <p:bldAsOne/>
      </p:bldGraphic>
      <p:bldGraphic spid="9" grpId="1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2" grpId="1">
        <p:bldAsOne/>
      </p:bldGraphic>
      <p:bldGraphic spid="1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969" y="137653"/>
            <a:ext cx="6354062" cy="6582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022" y="170995"/>
            <a:ext cx="6315956" cy="6516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69" y="190048"/>
            <a:ext cx="5992061" cy="6477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74" y="109074"/>
            <a:ext cx="5915851" cy="6639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01" y="137653"/>
            <a:ext cx="6077798" cy="6582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90" y="61442"/>
            <a:ext cx="6592220" cy="67351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11" y="209100"/>
            <a:ext cx="6468378" cy="6439799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465389793"/>
              </p:ext>
            </p:extLst>
          </p:nvPr>
        </p:nvGraphicFramePr>
        <p:xfrm>
          <a:off x="137652" y="1390628"/>
          <a:ext cx="3492230" cy="2753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437021567"/>
              </p:ext>
            </p:extLst>
          </p:nvPr>
        </p:nvGraphicFramePr>
        <p:xfrm>
          <a:off x="2031999" y="10907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483962" y="3428999"/>
            <a:ext cx="563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2%</a:t>
            </a:r>
            <a:endParaRPr lang="en-US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1659" y="3428998"/>
            <a:ext cx="563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1.5%</a:t>
            </a:r>
            <a:endParaRPr lang="en-US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1708" y="3428998"/>
            <a:ext cx="944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10 cents</a:t>
            </a:r>
            <a:endParaRPr lang="en-US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6664" y="3428998"/>
            <a:ext cx="1607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Flat Fee/Tiered Fee</a:t>
            </a:r>
            <a:endParaRPr lang="en-US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9258" y="3428997"/>
            <a:ext cx="563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0</a:t>
            </a:r>
            <a:r>
              <a:rPr lang="en-US" sz="1400" dirty="0" smtClean="0">
                <a:latin typeface="+mj-lt"/>
              </a:rPr>
              <a:t>.5%</a:t>
            </a:r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5212" y="5219964"/>
            <a:ext cx="5708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Authentication -&gt; Authorization -&gt; Clearing -&gt; Settlement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652" y="68826"/>
            <a:ext cx="1187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Issuing entities make the chunk of the revenue while networks make a steady consistent income with no additional capex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20" y="1754907"/>
            <a:ext cx="4584589" cy="2755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19" y="1754906"/>
            <a:ext cx="4584589" cy="2755631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733271"/>
              </p:ext>
            </p:extLst>
          </p:nvPr>
        </p:nvGraphicFramePr>
        <p:xfrm>
          <a:off x="10258780" y="2576805"/>
          <a:ext cx="11684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1701992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06466852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DC Activation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33859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CC Activation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6578057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74" y="1760879"/>
            <a:ext cx="4584589" cy="2755631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257851"/>
              </p:ext>
            </p:extLst>
          </p:nvPr>
        </p:nvGraphicFramePr>
        <p:xfrm>
          <a:off x="10251859" y="2216416"/>
          <a:ext cx="1460500" cy="916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7100">
                  <a:extLst>
                    <a:ext uri="{9D8B030D-6E8A-4147-A177-3AD203B41FA5}">
                      <a16:colId xmlns:a16="http://schemas.microsoft.com/office/drawing/2014/main" val="2098967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976583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# in Million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09880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POS Terminals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77093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ATM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215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3731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42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1" grpId="1">
        <p:bldAsOne/>
      </p:bldGraphic>
      <p:bldGraphic spid="12" grpId="0">
        <p:bldAsOne/>
      </p:bldGraphic>
      <p:bldP spid="13" grpId="0"/>
      <p:bldP spid="14" grpId="0"/>
      <p:bldP spid="15" grpId="0"/>
      <p:bldP spid="16" grpId="0"/>
      <p:bldP spid="1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652" y="68826"/>
            <a:ext cx="1187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Banking is moving to the phone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04692994"/>
              </p:ext>
            </p:extLst>
          </p:nvPr>
        </p:nvGraphicFramePr>
        <p:xfrm>
          <a:off x="2576135" y="1402198"/>
          <a:ext cx="7043174" cy="4255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Up Arrow 8"/>
          <p:cNvSpPr/>
          <p:nvPr/>
        </p:nvSpPr>
        <p:spPr>
          <a:xfrm>
            <a:off x="8193632" y="1695255"/>
            <a:ext cx="216309" cy="2556387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78767" y="2742615"/>
            <a:ext cx="272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Consumer adoption rising</a:t>
            </a:r>
          </a:p>
          <a:p>
            <a:r>
              <a:rPr lang="en-US" sz="1200" dirty="0" smtClean="0">
                <a:latin typeface="+mj-lt"/>
              </a:rPr>
              <a:t>Costs falling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904043"/>
              </p:ext>
            </p:extLst>
          </p:nvPr>
        </p:nvGraphicFramePr>
        <p:xfrm>
          <a:off x="1210217" y="1325260"/>
          <a:ext cx="9245581" cy="375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7527402" y="2077955"/>
            <a:ext cx="2153638" cy="10509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490211" y="3204280"/>
            <a:ext cx="14241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Drop by</a:t>
            </a:r>
          </a:p>
          <a:p>
            <a:r>
              <a:rPr lang="en-US" sz="1200" dirty="0" smtClean="0">
                <a:latin typeface="+mj-lt"/>
              </a:rPr>
              <a:t>Metro 21%</a:t>
            </a:r>
          </a:p>
          <a:p>
            <a:r>
              <a:rPr lang="en-US" sz="1200" dirty="0" smtClean="0">
                <a:latin typeface="+mj-lt"/>
              </a:rPr>
              <a:t>Urban 32%</a:t>
            </a:r>
          </a:p>
          <a:p>
            <a:r>
              <a:rPr lang="en-US" sz="1200" dirty="0" smtClean="0">
                <a:latin typeface="+mj-lt"/>
              </a:rPr>
              <a:t>Semi Urban 55%</a:t>
            </a:r>
          </a:p>
          <a:p>
            <a:r>
              <a:rPr lang="en-US" sz="1200" dirty="0" smtClean="0">
                <a:latin typeface="+mj-lt"/>
              </a:rPr>
              <a:t>Rural 70%</a:t>
            </a:r>
          </a:p>
          <a:p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909823" y="3946967"/>
            <a:ext cx="3032567" cy="14468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85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  <p:bldP spid="9" grpId="0" animBg="1"/>
      <p:bldP spid="9" grpId="1" animBg="1"/>
      <p:bldP spid="10" grpId="0"/>
      <p:bldP spid="10" grpId="1"/>
      <p:bldGraphic spid="13" grpId="0">
        <p:bldAsOne/>
      </p:bldGraphic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4976</TotalTime>
  <Words>813</Words>
  <Application>Microsoft Office PowerPoint</Application>
  <PresentationFormat>Widescreen</PresentationFormat>
  <Paragraphs>250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Papyrus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Amazon Corporate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Venkatesh, Deepak</dc:creator>
  <cp:lastModifiedBy>Venkatesh, Deepak</cp:lastModifiedBy>
  <cp:revision>174</cp:revision>
  <dcterms:created xsi:type="dcterms:W3CDTF">2018-05-14T09:05:03Z</dcterms:created>
  <dcterms:modified xsi:type="dcterms:W3CDTF">2018-08-22T08:48:52Z</dcterms:modified>
</cp:coreProperties>
</file>