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3"/>
  </p:notesMasterIdLst>
  <p:sldIdLst>
    <p:sldId id="256" r:id="rId2"/>
    <p:sldId id="258" r:id="rId3"/>
    <p:sldId id="257" r:id="rId4"/>
    <p:sldId id="285" r:id="rId5"/>
    <p:sldId id="262" r:id="rId6"/>
    <p:sldId id="303" r:id="rId7"/>
    <p:sldId id="260" r:id="rId8"/>
    <p:sldId id="263" r:id="rId9"/>
    <p:sldId id="295" r:id="rId10"/>
    <p:sldId id="322" r:id="rId11"/>
    <p:sldId id="339" r:id="rId12"/>
    <p:sldId id="305" r:id="rId13"/>
    <p:sldId id="307" r:id="rId14"/>
    <p:sldId id="278" r:id="rId15"/>
    <p:sldId id="321" r:id="rId16"/>
    <p:sldId id="269" r:id="rId17"/>
    <p:sldId id="273" r:id="rId18"/>
    <p:sldId id="324" r:id="rId19"/>
    <p:sldId id="340" r:id="rId20"/>
    <p:sldId id="270" r:id="rId21"/>
    <p:sldId id="271" r:id="rId22"/>
    <p:sldId id="297" r:id="rId23"/>
    <p:sldId id="341" r:id="rId24"/>
    <p:sldId id="308" r:id="rId25"/>
    <p:sldId id="328" r:id="rId26"/>
    <p:sldId id="336" r:id="rId27"/>
    <p:sldId id="332" r:id="rId28"/>
    <p:sldId id="334" r:id="rId29"/>
    <p:sldId id="330" r:id="rId30"/>
    <p:sldId id="300" r:id="rId31"/>
    <p:sldId id="33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0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63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2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350CB-E840-4F17-939C-BB510BC01A75}" type="doc">
      <dgm:prSet loTypeId="urn:microsoft.com/office/officeart/2005/8/layout/orgChart1" loCatId="hierarchy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IN"/>
        </a:p>
      </dgm:t>
    </dgm:pt>
    <dgm:pt modelId="{BF2A79ED-2B11-4F5B-BDEC-F025AC6C35FD}">
      <dgm:prSet phldrT="[Text]"/>
      <dgm:spPr/>
      <dgm:t>
        <a:bodyPr/>
        <a:lstStyle/>
        <a:p>
          <a:r>
            <a:rPr lang="en-IN" dirty="0" smtClean="0"/>
            <a:t>PRAJ INDUSTRY</a:t>
          </a:r>
          <a:endParaRPr lang="en-IN" dirty="0"/>
        </a:p>
      </dgm:t>
    </dgm:pt>
    <dgm:pt modelId="{ED96735C-7F70-4CB3-84F0-A479AE555825}" type="parTrans" cxnId="{DC27D528-E56D-41C7-8D15-CD6FF8BD2EA3}">
      <dgm:prSet/>
      <dgm:spPr/>
      <dgm:t>
        <a:bodyPr/>
        <a:lstStyle/>
        <a:p>
          <a:endParaRPr lang="en-IN"/>
        </a:p>
      </dgm:t>
    </dgm:pt>
    <dgm:pt modelId="{5C4DCD5D-4FE2-4373-A86D-DDA345B51193}" type="sibTrans" cxnId="{DC27D528-E56D-41C7-8D15-CD6FF8BD2EA3}">
      <dgm:prSet/>
      <dgm:spPr/>
      <dgm:t>
        <a:bodyPr/>
        <a:lstStyle/>
        <a:p>
          <a:endParaRPr lang="en-IN"/>
        </a:p>
      </dgm:t>
    </dgm:pt>
    <dgm:pt modelId="{13A0409A-2327-48CD-A1BA-5B4CACE4EDF4}">
      <dgm:prSet phldrT="[Text]"/>
      <dgm:spPr/>
      <dgm:t>
        <a:bodyPr/>
        <a:lstStyle/>
        <a:p>
          <a:r>
            <a:rPr lang="en-IN" dirty="0" smtClean="0"/>
            <a:t>BIOENERGY</a:t>
          </a:r>
          <a:br>
            <a:rPr lang="en-IN" dirty="0" smtClean="0"/>
          </a:br>
          <a:r>
            <a:rPr lang="en-IN" dirty="0" smtClean="0"/>
            <a:t>(50-60%)</a:t>
          </a:r>
        </a:p>
      </dgm:t>
    </dgm:pt>
    <dgm:pt modelId="{A6F5AD2E-3F72-4A0F-9A92-CE216E433C75}" type="parTrans" cxnId="{529732B1-6A96-4CDF-BFAF-059A8CD7A0B8}">
      <dgm:prSet/>
      <dgm:spPr/>
      <dgm:t>
        <a:bodyPr/>
        <a:lstStyle/>
        <a:p>
          <a:endParaRPr lang="en-IN"/>
        </a:p>
      </dgm:t>
    </dgm:pt>
    <dgm:pt modelId="{287B9E7A-72B0-47E6-9BF4-53C264865637}" type="sibTrans" cxnId="{529732B1-6A96-4CDF-BFAF-059A8CD7A0B8}">
      <dgm:prSet/>
      <dgm:spPr/>
      <dgm:t>
        <a:bodyPr/>
        <a:lstStyle/>
        <a:p>
          <a:endParaRPr lang="en-IN"/>
        </a:p>
      </dgm:t>
    </dgm:pt>
    <dgm:pt modelId="{17620E7F-8D83-413D-BCD9-1F3DC5008F08}">
      <dgm:prSet phldrT="[Text]"/>
      <dgm:spPr/>
      <dgm:t>
        <a:bodyPr/>
        <a:lstStyle/>
        <a:p>
          <a:r>
            <a:rPr lang="en-IN" dirty="0" smtClean="0"/>
            <a:t>1G PLANT</a:t>
          </a:r>
          <a:endParaRPr lang="en-IN" dirty="0"/>
        </a:p>
      </dgm:t>
    </dgm:pt>
    <dgm:pt modelId="{EEC2CF1D-B5A7-4826-95D1-871628757CED}" type="parTrans" cxnId="{3DDCA767-B64D-457C-A56F-F9FD3D9AA1FD}">
      <dgm:prSet/>
      <dgm:spPr/>
      <dgm:t>
        <a:bodyPr/>
        <a:lstStyle/>
        <a:p>
          <a:endParaRPr lang="en-IN"/>
        </a:p>
      </dgm:t>
    </dgm:pt>
    <dgm:pt modelId="{C943565B-8063-47E0-9EB6-EE5954CDBCEF}" type="sibTrans" cxnId="{3DDCA767-B64D-457C-A56F-F9FD3D9AA1FD}">
      <dgm:prSet/>
      <dgm:spPr/>
      <dgm:t>
        <a:bodyPr/>
        <a:lstStyle/>
        <a:p>
          <a:endParaRPr lang="en-IN"/>
        </a:p>
      </dgm:t>
    </dgm:pt>
    <dgm:pt modelId="{0495AFA1-43B1-41AD-B827-C30A270283F6}">
      <dgm:prSet phldrT="[Text]"/>
      <dgm:spPr/>
      <dgm:t>
        <a:bodyPr/>
        <a:lstStyle/>
        <a:p>
          <a:r>
            <a:rPr lang="en-IN" dirty="0" smtClean="0"/>
            <a:t>2G PLANT</a:t>
          </a:r>
          <a:endParaRPr lang="en-IN" dirty="0"/>
        </a:p>
      </dgm:t>
    </dgm:pt>
    <dgm:pt modelId="{D72C8FA1-6FD1-4900-8ED6-472BE6782E0C}" type="parTrans" cxnId="{1AD2D12E-9B90-4A9E-BB62-F58D4D136E2D}">
      <dgm:prSet/>
      <dgm:spPr/>
      <dgm:t>
        <a:bodyPr/>
        <a:lstStyle/>
        <a:p>
          <a:endParaRPr lang="en-IN"/>
        </a:p>
      </dgm:t>
    </dgm:pt>
    <dgm:pt modelId="{0A658551-F769-4843-820B-531DFAACE780}" type="sibTrans" cxnId="{1AD2D12E-9B90-4A9E-BB62-F58D4D136E2D}">
      <dgm:prSet/>
      <dgm:spPr/>
      <dgm:t>
        <a:bodyPr/>
        <a:lstStyle/>
        <a:p>
          <a:endParaRPr lang="en-IN"/>
        </a:p>
      </dgm:t>
    </dgm:pt>
    <dgm:pt modelId="{967048D0-06D6-40F0-948D-F48AE47EB6B2}">
      <dgm:prSet phldrT="[Text]"/>
      <dgm:spPr/>
      <dgm:t>
        <a:bodyPr/>
        <a:lstStyle/>
        <a:p>
          <a:r>
            <a:rPr lang="en-IN" dirty="0" smtClean="0"/>
            <a:t>ENGINEERING DIVISION(30%)</a:t>
          </a:r>
          <a:endParaRPr lang="en-IN" dirty="0"/>
        </a:p>
      </dgm:t>
    </dgm:pt>
    <dgm:pt modelId="{B01DFA7B-8E95-4629-8A1E-9F30792847F9}" type="parTrans" cxnId="{FC8F9EE3-4A51-4CE2-BD13-2F4D64DE46D0}">
      <dgm:prSet/>
      <dgm:spPr/>
      <dgm:t>
        <a:bodyPr/>
        <a:lstStyle/>
        <a:p>
          <a:endParaRPr lang="en-IN"/>
        </a:p>
      </dgm:t>
    </dgm:pt>
    <dgm:pt modelId="{09E250D2-D3A2-4024-A580-0DB6D0052877}" type="sibTrans" cxnId="{FC8F9EE3-4A51-4CE2-BD13-2F4D64DE46D0}">
      <dgm:prSet/>
      <dgm:spPr/>
      <dgm:t>
        <a:bodyPr/>
        <a:lstStyle/>
        <a:p>
          <a:endParaRPr lang="en-IN"/>
        </a:p>
      </dgm:t>
    </dgm:pt>
    <dgm:pt modelId="{677EBFF0-142A-4F30-A0A8-01CA6BA1F32D}">
      <dgm:prSet phldrT="[Text]"/>
      <dgm:spPr/>
      <dgm:t>
        <a:bodyPr/>
        <a:lstStyle/>
        <a:p>
          <a:r>
            <a:rPr lang="en-IN" dirty="0" smtClean="0"/>
            <a:t>CBG PLANTS</a:t>
          </a:r>
          <a:endParaRPr lang="en-IN" dirty="0"/>
        </a:p>
      </dgm:t>
    </dgm:pt>
    <dgm:pt modelId="{6D2EA88C-8327-4C1A-9082-81FF2CB260A7}" type="parTrans" cxnId="{DCFA0DB5-64AE-40C2-9AB7-8DC5C97FB09C}">
      <dgm:prSet/>
      <dgm:spPr/>
      <dgm:t>
        <a:bodyPr/>
        <a:lstStyle/>
        <a:p>
          <a:endParaRPr lang="en-IN"/>
        </a:p>
      </dgm:t>
    </dgm:pt>
    <dgm:pt modelId="{D63111BC-64BB-4422-B084-BF6DBF261B3A}" type="sibTrans" cxnId="{DCFA0DB5-64AE-40C2-9AB7-8DC5C97FB09C}">
      <dgm:prSet/>
      <dgm:spPr/>
      <dgm:t>
        <a:bodyPr/>
        <a:lstStyle/>
        <a:p>
          <a:endParaRPr lang="en-IN"/>
        </a:p>
      </dgm:t>
    </dgm:pt>
    <dgm:pt modelId="{5C317F62-4F39-4F5B-A06D-3871D914CF06}">
      <dgm:prSet phldrT="[Text]"/>
      <dgm:spPr/>
      <dgm:t>
        <a:bodyPr/>
        <a:lstStyle/>
        <a:p>
          <a:r>
            <a:rPr lang="en-IN" dirty="0" smtClean="0"/>
            <a:t>Hi PURITY</a:t>
          </a:r>
          <a:br>
            <a:rPr lang="en-IN" dirty="0" smtClean="0"/>
          </a:br>
          <a:r>
            <a:rPr lang="en-IN" dirty="0" smtClean="0"/>
            <a:t>(10%)</a:t>
          </a:r>
          <a:endParaRPr lang="en-IN" dirty="0"/>
        </a:p>
      </dgm:t>
    </dgm:pt>
    <dgm:pt modelId="{7AC71EED-987A-4540-B61C-24FA0EAA01B0}" type="parTrans" cxnId="{3799A798-E043-413D-A618-45C9A1D107EA}">
      <dgm:prSet/>
      <dgm:spPr/>
      <dgm:t>
        <a:bodyPr/>
        <a:lstStyle/>
        <a:p>
          <a:endParaRPr lang="en-IN"/>
        </a:p>
      </dgm:t>
    </dgm:pt>
    <dgm:pt modelId="{5A8BBECE-F6ED-4355-9E81-21D4E9E540ED}" type="sibTrans" cxnId="{3799A798-E043-413D-A618-45C9A1D107EA}">
      <dgm:prSet/>
      <dgm:spPr/>
      <dgm:t>
        <a:bodyPr/>
        <a:lstStyle/>
        <a:p>
          <a:endParaRPr lang="en-IN"/>
        </a:p>
      </dgm:t>
    </dgm:pt>
    <dgm:pt modelId="{83EC9479-D461-4A5F-B9B0-54335FF6B5BA}">
      <dgm:prSet phldrT="[Text]"/>
      <dgm:spPr/>
      <dgm:t>
        <a:bodyPr/>
        <a:lstStyle/>
        <a:p>
          <a:r>
            <a:rPr lang="en-IN" dirty="0" smtClean="0"/>
            <a:t>CRITICAL PROCESS EQUIPMENT</a:t>
          </a:r>
          <a:endParaRPr lang="en-IN" dirty="0"/>
        </a:p>
      </dgm:t>
    </dgm:pt>
    <dgm:pt modelId="{35F6F003-5043-4A2B-912D-C0EF5DD16E96}" type="parTrans" cxnId="{DAEDCD8C-AE74-4F0D-A073-481C880569D5}">
      <dgm:prSet/>
      <dgm:spPr/>
      <dgm:t>
        <a:bodyPr/>
        <a:lstStyle/>
        <a:p>
          <a:endParaRPr lang="en-IN"/>
        </a:p>
      </dgm:t>
    </dgm:pt>
    <dgm:pt modelId="{6E8F105E-C05C-4043-B5B1-C253A2393470}" type="sibTrans" cxnId="{DAEDCD8C-AE74-4F0D-A073-481C880569D5}">
      <dgm:prSet/>
      <dgm:spPr/>
      <dgm:t>
        <a:bodyPr/>
        <a:lstStyle/>
        <a:p>
          <a:endParaRPr lang="en-IN"/>
        </a:p>
      </dgm:t>
    </dgm:pt>
    <dgm:pt modelId="{C34004F8-140A-4514-ABC3-7BFC2991B43B}">
      <dgm:prSet phldrT="[Text]"/>
      <dgm:spPr/>
      <dgm:t>
        <a:bodyPr/>
        <a:lstStyle/>
        <a:p>
          <a:r>
            <a:rPr lang="en-IN" dirty="0" smtClean="0"/>
            <a:t>WASTE WATER MANAGEMENT</a:t>
          </a:r>
          <a:endParaRPr lang="en-IN" dirty="0"/>
        </a:p>
      </dgm:t>
    </dgm:pt>
    <dgm:pt modelId="{61F519D6-3E9A-47EC-A614-B6A372D0BF01}" type="parTrans" cxnId="{B59B4991-7B84-414D-98BC-1A19B56F7BD6}">
      <dgm:prSet/>
      <dgm:spPr/>
      <dgm:t>
        <a:bodyPr/>
        <a:lstStyle/>
        <a:p>
          <a:endParaRPr lang="en-IN"/>
        </a:p>
      </dgm:t>
    </dgm:pt>
    <dgm:pt modelId="{75D2DBB5-DDAA-4C36-9CC1-2970BC95204F}" type="sibTrans" cxnId="{B59B4991-7B84-414D-98BC-1A19B56F7BD6}">
      <dgm:prSet/>
      <dgm:spPr/>
      <dgm:t>
        <a:bodyPr/>
        <a:lstStyle/>
        <a:p>
          <a:endParaRPr lang="en-IN"/>
        </a:p>
      </dgm:t>
    </dgm:pt>
    <dgm:pt modelId="{E178C461-7BF1-4516-A25C-413B399C25BD}">
      <dgm:prSet phldrT="[Text]"/>
      <dgm:spPr/>
      <dgm:t>
        <a:bodyPr/>
        <a:lstStyle/>
        <a:p>
          <a:r>
            <a:rPr lang="en-IN" dirty="0" smtClean="0"/>
            <a:t>BREWERY PLANTS</a:t>
          </a:r>
          <a:endParaRPr lang="en-IN" dirty="0"/>
        </a:p>
      </dgm:t>
    </dgm:pt>
    <dgm:pt modelId="{70D1370B-B790-4834-A154-A9587BE5673F}" type="parTrans" cxnId="{2E1FC3F9-4208-40F3-9579-61E47772BDB9}">
      <dgm:prSet/>
      <dgm:spPr/>
      <dgm:t>
        <a:bodyPr/>
        <a:lstStyle/>
        <a:p>
          <a:endParaRPr lang="en-IN"/>
        </a:p>
      </dgm:t>
    </dgm:pt>
    <dgm:pt modelId="{426F72BD-5A65-4CEF-AB34-A6ED1C1F5975}" type="sibTrans" cxnId="{2E1FC3F9-4208-40F3-9579-61E47772BDB9}">
      <dgm:prSet/>
      <dgm:spPr/>
      <dgm:t>
        <a:bodyPr/>
        <a:lstStyle/>
        <a:p>
          <a:endParaRPr lang="en-IN"/>
        </a:p>
      </dgm:t>
    </dgm:pt>
    <dgm:pt modelId="{168C6A09-4E52-4728-9269-0E2AD9BD8DBA}" type="pres">
      <dgm:prSet presAssocID="{193350CB-E840-4F17-939C-BB510BC01A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6F55161F-3CB2-4343-9820-20613C7D94C5}" type="pres">
      <dgm:prSet presAssocID="{BF2A79ED-2B11-4F5B-BDEC-F025AC6C35FD}" presName="hierRoot1" presStyleCnt="0">
        <dgm:presLayoutVars>
          <dgm:hierBranch val="init"/>
        </dgm:presLayoutVars>
      </dgm:prSet>
      <dgm:spPr/>
    </dgm:pt>
    <dgm:pt modelId="{1D7AB4DC-4266-401A-8359-C3A8C4D9B753}" type="pres">
      <dgm:prSet presAssocID="{BF2A79ED-2B11-4F5B-BDEC-F025AC6C35FD}" presName="rootComposite1" presStyleCnt="0"/>
      <dgm:spPr/>
    </dgm:pt>
    <dgm:pt modelId="{04C6A80A-A165-4AE5-A739-138039B09BBA}" type="pres">
      <dgm:prSet presAssocID="{BF2A79ED-2B11-4F5B-BDEC-F025AC6C35F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F90E07B-616C-4080-96B1-9EB94A86AA7F}" type="pres">
      <dgm:prSet presAssocID="{BF2A79ED-2B11-4F5B-BDEC-F025AC6C35FD}" presName="rootConnector1" presStyleLbl="node1" presStyleIdx="0" presStyleCnt="0"/>
      <dgm:spPr/>
      <dgm:t>
        <a:bodyPr/>
        <a:lstStyle/>
        <a:p>
          <a:endParaRPr lang="en-IN"/>
        </a:p>
      </dgm:t>
    </dgm:pt>
    <dgm:pt modelId="{3BC2D813-43EF-4D66-8AEF-460C2265761A}" type="pres">
      <dgm:prSet presAssocID="{BF2A79ED-2B11-4F5B-BDEC-F025AC6C35FD}" presName="hierChild2" presStyleCnt="0"/>
      <dgm:spPr/>
    </dgm:pt>
    <dgm:pt modelId="{902295FF-B7F3-4945-84B6-9AE2C8F7483D}" type="pres">
      <dgm:prSet presAssocID="{A6F5AD2E-3F72-4A0F-9A92-CE216E433C75}" presName="Name37" presStyleLbl="parChTrans1D2" presStyleIdx="0" presStyleCnt="3"/>
      <dgm:spPr/>
      <dgm:t>
        <a:bodyPr/>
        <a:lstStyle/>
        <a:p>
          <a:endParaRPr lang="en-IN"/>
        </a:p>
      </dgm:t>
    </dgm:pt>
    <dgm:pt modelId="{18FEA14A-E544-4A24-9016-558D33DDD37F}" type="pres">
      <dgm:prSet presAssocID="{13A0409A-2327-48CD-A1BA-5B4CACE4EDF4}" presName="hierRoot2" presStyleCnt="0">
        <dgm:presLayoutVars>
          <dgm:hierBranch val="init"/>
        </dgm:presLayoutVars>
      </dgm:prSet>
      <dgm:spPr/>
    </dgm:pt>
    <dgm:pt modelId="{BAAF6A65-8C11-464C-B219-EA7F5199A294}" type="pres">
      <dgm:prSet presAssocID="{13A0409A-2327-48CD-A1BA-5B4CACE4EDF4}" presName="rootComposite" presStyleCnt="0"/>
      <dgm:spPr/>
    </dgm:pt>
    <dgm:pt modelId="{5419A0DB-650C-4D16-A3CB-A1BA45046633}" type="pres">
      <dgm:prSet presAssocID="{13A0409A-2327-48CD-A1BA-5B4CACE4EDF4}" presName="rootText" presStyleLbl="node2" presStyleIdx="0" presStyleCnt="3" custLinFactX="-3899" custLinFactNeighborX="-100000" custLinFactNeighborY="-501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76D55D7-FBDB-489A-80AE-912EF737DA9E}" type="pres">
      <dgm:prSet presAssocID="{13A0409A-2327-48CD-A1BA-5B4CACE4EDF4}" presName="rootConnector" presStyleLbl="node2" presStyleIdx="0" presStyleCnt="3"/>
      <dgm:spPr/>
      <dgm:t>
        <a:bodyPr/>
        <a:lstStyle/>
        <a:p>
          <a:endParaRPr lang="en-IN"/>
        </a:p>
      </dgm:t>
    </dgm:pt>
    <dgm:pt modelId="{E8AC05FB-AA14-42AC-A6CE-7D80A88BC8EC}" type="pres">
      <dgm:prSet presAssocID="{13A0409A-2327-48CD-A1BA-5B4CACE4EDF4}" presName="hierChild4" presStyleCnt="0"/>
      <dgm:spPr/>
    </dgm:pt>
    <dgm:pt modelId="{6A633CD3-6C41-46BB-95A5-270CD9C81824}" type="pres">
      <dgm:prSet presAssocID="{EEC2CF1D-B5A7-4826-95D1-871628757CED}" presName="Name37" presStyleLbl="parChTrans1D3" presStyleIdx="0" presStyleCnt="6"/>
      <dgm:spPr/>
      <dgm:t>
        <a:bodyPr/>
        <a:lstStyle/>
        <a:p>
          <a:endParaRPr lang="en-IN"/>
        </a:p>
      </dgm:t>
    </dgm:pt>
    <dgm:pt modelId="{FC3C065B-6D91-4513-9AB6-7BC260B2EA71}" type="pres">
      <dgm:prSet presAssocID="{17620E7F-8D83-413D-BCD9-1F3DC5008F08}" presName="hierRoot2" presStyleCnt="0">
        <dgm:presLayoutVars>
          <dgm:hierBranch val="init"/>
        </dgm:presLayoutVars>
      </dgm:prSet>
      <dgm:spPr/>
    </dgm:pt>
    <dgm:pt modelId="{B4DE54CD-BA2F-4F19-8EFD-1913C7866C44}" type="pres">
      <dgm:prSet presAssocID="{17620E7F-8D83-413D-BCD9-1F3DC5008F08}" presName="rootComposite" presStyleCnt="0"/>
      <dgm:spPr/>
    </dgm:pt>
    <dgm:pt modelId="{2D62A001-81D3-4ED4-BACA-D1A57AECD317}" type="pres">
      <dgm:prSet presAssocID="{17620E7F-8D83-413D-BCD9-1F3DC5008F08}" presName="rootText" presStyleLbl="node3" presStyleIdx="0" presStyleCnt="6" custLinFactNeighborX="-46204" custLinFactNeighborY="881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E031C81-CC2E-4312-A5A3-30C97466A798}" type="pres">
      <dgm:prSet presAssocID="{17620E7F-8D83-413D-BCD9-1F3DC5008F08}" presName="rootConnector" presStyleLbl="node3" presStyleIdx="0" presStyleCnt="6"/>
      <dgm:spPr/>
      <dgm:t>
        <a:bodyPr/>
        <a:lstStyle/>
        <a:p>
          <a:endParaRPr lang="en-IN"/>
        </a:p>
      </dgm:t>
    </dgm:pt>
    <dgm:pt modelId="{D375C6BB-631C-409C-BE4B-EB2F73D82F78}" type="pres">
      <dgm:prSet presAssocID="{17620E7F-8D83-413D-BCD9-1F3DC5008F08}" presName="hierChild4" presStyleCnt="0"/>
      <dgm:spPr/>
    </dgm:pt>
    <dgm:pt modelId="{24E69343-88D6-44F1-952D-4095C2E1B4E9}" type="pres">
      <dgm:prSet presAssocID="{17620E7F-8D83-413D-BCD9-1F3DC5008F08}" presName="hierChild5" presStyleCnt="0"/>
      <dgm:spPr/>
    </dgm:pt>
    <dgm:pt modelId="{ADA503C7-1F5F-4362-AFDB-7B5FDE3893AC}" type="pres">
      <dgm:prSet presAssocID="{D72C8FA1-6FD1-4900-8ED6-472BE6782E0C}" presName="Name37" presStyleLbl="parChTrans1D3" presStyleIdx="1" presStyleCnt="6"/>
      <dgm:spPr/>
      <dgm:t>
        <a:bodyPr/>
        <a:lstStyle/>
        <a:p>
          <a:endParaRPr lang="en-IN"/>
        </a:p>
      </dgm:t>
    </dgm:pt>
    <dgm:pt modelId="{7047D8BB-2F2C-423D-83F0-7D1E40625B14}" type="pres">
      <dgm:prSet presAssocID="{0495AFA1-43B1-41AD-B827-C30A270283F6}" presName="hierRoot2" presStyleCnt="0">
        <dgm:presLayoutVars>
          <dgm:hierBranch val="init"/>
        </dgm:presLayoutVars>
      </dgm:prSet>
      <dgm:spPr/>
    </dgm:pt>
    <dgm:pt modelId="{E38E7E07-5300-4B47-948C-2C3A2D481FE0}" type="pres">
      <dgm:prSet presAssocID="{0495AFA1-43B1-41AD-B827-C30A270283F6}" presName="rootComposite" presStyleCnt="0"/>
      <dgm:spPr/>
    </dgm:pt>
    <dgm:pt modelId="{FD98A19F-545A-4862-897F-B8A50E9898BC}" type="pres">
      <dgm:prSet presAssocID="{0495AFA1-43B1-41AD-B827-C30A270283F6}" presName="rootText" presStyleLbl="node3" presStyleIdx="1" presStyleCnt="6" custLinFactNeighborX="-46204" custLinFactNeighborY="410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E431846-8DA4-4C43-A303-083CD62F2C88}" type="pres">
      <dgm:prSet presAssocID="{0495AFA1-43B1-41AD-B827-C30A270283F6}" presName="rootConnector" presStyleLbl="node3" presStyleIdx="1" presStyleCnt="6"/>
      <dgm:spPr/>
      <dgm:t>
        <a:bodyPr/>
        <a:lstStyle/>
        <a:p>
          <a:endParaRPr lang="en-IN"/>
        </a:p>
      </dgm:t>
    </dgm:pt>
    <dgm:pt modelId="{0E26EC54-056E-4CE1-B21A-361DD160AB44}" type="pres">
      <dgm:prSet presAssocID="{0495AFA1-43B1-41AD-B827-C30A270283F6}" presName="hierChild4" presStyleCnt="0"/>
      <dgm:spPr/>
    </dgm:pt>
    <dgm:pt modelId="{65E654DB-197E-4B29-ABB0-D5AB36CF106C}" type="pres">
      <dgm:prSet presAssocID="{0495AFA1-43B1-41AD-B827-C30A270283F6}" presName="hierChild5" presStyleCnt="0"/>
      <dgm:spPr/>
    </dgm:pt>
    <dgm:pt modelId="{FAEDB0E4-4470-41CD-9D0C-1EB2F2E9CC2E}" type="pres">
      <dgm:prSet presAssocID="{6D2EA88C-8327-4C1A-9082-81FF2CB260A7}" presName="Name37" presStyleLbl="parChTrans1D3" presStyleIdx="2" presStyleCnt="6"/>
      <dgm:spPr/>
      <dgm:t>
        <a:bodyPr/>
        <a:lstStyle/>
        <a:p>
          <a:endParaRPr lang="en-IN"/>
        </a:p>
      </dgm:t>
    </dgm:pt>
    <dgm:pt modelId="{12980132-FBEF-438E-BEE6-725D22A230BA}" type="pres">
      <dgm:prSet presAssocID="{677EBFF0-142A-4F30-A0A8-01CA6BA1F32D}" presName="hierRoot2" presStyleCnt="0">
        <dgm:presLayoutVars>
          <dgm:hierBranch val="init"/>
        </dgm:presLayoutVars>
      </dgm:prSet>
      <dgm:spPr/>
    </dgm:pt>
    <dgm:pt modelId="{12B9FDD2-AE18-4DF0-AB88-E5942976569D}" type="pres">
      <dgm:prSet presAssocID="{677EBFF0-142A-4F30-A0A8-01CA6BA1F32D}" presName="rootComposite" presStyleCnt="0"/>
      <dgm:spPr/>
    </dgm:pt>
    <dgm:pt modelId="{38B9186E-77AD-43BF-A944-036AF6CEBBA2}" type="pres">
      <dgm:prSet presAssocID="{677EBFF0-142A-4F30-A0A8-01CA6BA1F32D}" presName="rootText" presStyleLbl="node3" presStyleIdx="2" presStyleCnt="6" custLinFactNeighborX="-46204" custLinFactNeighborY="6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DA8873D-3CEE-4760-A793-2BFADE76C91B}" type="pres">
      <dgm:prSet presAssocID="{677EBFF0-142A-4F30-A0A8-01CA6BA1F32D}" presName="rootConnector" presStyleLbl="node3" presStyleIdx="2" presStyleCnt="6"/>
      <dgm:spPr/>
      <dgm:t>
        <a:bodyPr/>
        <a:lstStyle/>
        <a:p>
          <a:endParaRPr lang="en-IN"/>
        </a:p>
      </dgm:t>
    </dgm:pt>
    <dgm:pt modelId="{8A1295B9-C2AC-41E0-915C-8A3F855D2CBC}" type="pres">
      <dgm:prSet presAssocID="{677EBFF0-142A-4F30-A0A8-01CA6BA1F32D}" presName="hierChild4" presStyleCnt="0"/>
      <dgm:spPr/>
    </dgm:pt>
    <dgm:pt modelId="{FACA9C83-7B4B-4956-BA65-01B14B0B862A}" type="pres">
      <dgm:prSet presAssocID="{677EBFF0-142A-4F30-A0A8-01CA6BA1F32D}" presName="hierChild5" presStyleCnt="0"/>
      <dgm:spPr/>
    </dgm:pt>
    <dgm:pt modelId="{C6C70BF2-F663-44C7-8880-15CF43A0800E}" type="pres">
      <dgm:prSet presAssocID="{13A0409A-2327-48CD-A1BA-5B4CACE4EDF4}" presName="hierChild5" presStyleCnt="0"/>
      <dgm:spPr/>
    </dgm:pt>
    <dgm:pt modelId="{D524B589-A08E-4188-B037-FDD0A1AE3AB1}" type="pres">
      <dgm:prSet presAssocID="{B01DFA7B-8E95-4629-8A1E-9F30792847F9}" presName="Name37" presStyleLbl="parChTrans1D2" presStyleIdx="1" presStyleCnt="3"/>
      <dgm:spPr/>
      <dgm:t>
        <a:bodyPr/>
        <a:lstStyle/>
        <a:p>
          <a:endParaRPr lang="en-IN"/>
        </a:p>
      </dgm:t>
    </dgm:pt>
    <dgm:pt modelId="{8C02CAB3-27C3-4A92-A40D-41CC288E3013}" type="pres">
      <dgm:prSet presAssocID="{967048D0-06D6-40F0-948D-F48AE47EB6B2}" presName="hierRoot2" presStyleCnt="0">
        <dgm:presLayoutVars>
          <dgm:hierBranch val="init"/>
        </dgm:presLayoutVars>
      </dgm:prSet>
      <dgm:spPr/>
    </dgm:pt>
    <dgm:pt modelId="{BB929D07-E34D-439F-BFD3-C163B1345F9F}" type="pres">
      <dgm:prSet presAssocID="{967048D0-06D6-40F0-948D-F48AE47EB6B2}" presName="rootComposite" presStyleCnt="0"/>
      <dgm:spPr/>
    </dgm:pt>
    <dgm:pt modelId="{15B2498F-1AFA-4DD2-9510-77F0C8F07CE7}" type="pres">
      <dgm:prSet presAssocID="{967048D0-06D6-40F0-948D-F48AE47EB6B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6E39B5F-8B46-4380-BEBB-65B62DCE4D84}" type="pres">
      <dgm:prSet presAssocID="{967048D0-06D6-40F0-948D-F48AE47EB6B2}" presName="rootConnector" presStyleLbl="node2" presStyleIdx="1" presStyleCnt="3"/>
      <dgm:spPr/>
      <dgm:t>
        <a:bodyPr/>
        <a:lstStyle/>
        <a:p>
          <a:endParaRPr lang="en-IN"/>
        </a:p>
      </dgm:t>
    </dgm:pt>
    <dgm:pt modelId="{EC0FA23E-309B-47E2-8405-E0CFD64E6361}" type="pres">
      <dgm:prSet presAssocID="{967048D0-06D6-40F0-948D-F48AE47EB6B2}" presName="hierChild4" presStyleCnt="0"/>
      <dgm:spPr/>
    </dgm:pt>
    <dgm:pt modelId="{3B91A89C-BD21-481B-B521-13E0519504B1}" type="pres">
      <dgm:prSet presAssocID="{35F6F003-5043-4A2B-912D-C0EF5DD16E96}" presName="Name37" presStyleLbl="parChTrans1D3" presStyleIdx="3" presStyleCnt="6"/>
      <dgm:spPr/>
      <dgm:t>
        <a:bodyPr/>
        <a:lstStyle/>
        <a:p>
          <a:endParaRPr lang="en-IN"/>
        </a:p>
      </dgm:t>
    </dgm:pt>
    <dgm:pt modelId="{128190A1-F2FA-40A6-95DF-2CBD34575FF3}" type="pres">
      <dgm:prSet presAssocID="{83EC9479-D461-4A5F-B9B0-54335FF6B5BA}" presName="hierRoot2" presStyleCnt="0">
        <dgm:presLayoutVars>
          <dgm:hierBranch val="init"/>
        </dgm:presLayoutVars>
      </dgm:prSet>
      <dgm:spPr/>
    </dgm:pt>
    <dgm:pt modelId="{B2CC9B5F-3795-49A7-B1E0-DFB3E3942209}" type="pres">
      <dgm:prSet presAssocID="{83EC9479-D461-4A5F-B9B0-54335FF6B5BA}" presName="rootComposite" presStyleCnt="0"/>
      <dgm:spPr/>
    </dgm:pt>
    <dgm:pt modelId="{0A645B0F-16AF-4447-BA78-89CC45E69268}" type="pres">
      <dgm:prSet presAssocID="{83EC9479-D461-4A5F-B9B0-54335FF6B5BA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66B6BCB-DBCE-422D-9A9D-F8B6FABB83B2}" type="pres">
      <dgm:prSet presAssocID="{83EC9479-D461-4A5F-B9B0-54335FF6B5BA}" presName="rootConnector" presStyleLbl="node3" presStyleIdx="3" presStyleCnt="6"/>
      <dgm:spPr/>
      <dgm:t>
        <a:bodyPr/>
        <a:lstStyle/>
        <a:p>
          <a:endParaRPr lang="en-IN"/>
        </a:p>
      </dgm:t>
    </dgm:pt>
    <dgm:pt modelId="{A98635CD-D2AF-47D4-BA41-D67147E41C16}" type="pres">
      <dgm:prSet presAssocID="{83EC9479-D461-4A5F-B9B0-54335FF6B5BA}" presName="hierChild4" presStyleCnt="0"/>
      <dgm:spPr/>
    </dgm:pt>
    <dgm:pt modelId="{8E44046F-4561-4579-BCA7-9B66DA274F99}" type="pres">
      <dgm:prSet presAssocID="{83EC9479-D461-4A5F-B9B0-54335FF6B5BA}" presName="hierChild5" presStyleCnt="0"/>
      <dgm:spPr/>
    </dgm:pt>
    <dgm:pt modelId="{D3D2BA59-A5CB-402D-8438-3A87551686E6}" type="pres">
      <dgm:prSet presAssocID="{61F519D6-3E9A-47EC-A614-B6A372D0BF01}" presName="Name37" presStyleLbl="parChTrans1D3" presStyleIdx="4" presStyleCnt="6"/>
      <dgm:spPr/>
      <dgm:t>
        <a:bodyPr/>
        <a:lstStyle/>
        <a:p>
          <a:endParaRPr lang="en-IN"/>
        </a:p>
      </dgm:t>
    </dgm:pt>
    <dgm:pt modelId="{D4D3524F-4182-4612-B4D4-17A17B4C7691}" type="pres">
      <dgm:prSet presAssocID="{C34004F8-140A-4514-ABC3-7BFC2991B43B}" presName="hierRoot2" presStyleCnt="0">
        <dgm:presLayoutVars>
          <dgm:hierBranch val="init"/>
        </dgm:presLayoutVars>
      </dgm:prSet>
      <dgm:spPr/>
    </dgm:pt>
    <dgm:pt modelId="{7D753BF3-B92A-4914-B96F-CD11169E5516}" type="pres">
      <dgm:prSet presAssocID="{C34004F8-140A-4514-ABC3-7BFC2991B43B}" presName="rootComposite" presStyleCnt="0"/>
      <dgm:spPr/>
    </dgm:pt>
    <dgm:pt modelId="{C7579FC0-EC7B-4E02-9EE3-FE4C63C197E1}" type="pres">
      <dgm:prSet presAssocID="{C34004F8-140A-4514-ABC3-7BFC2991B43B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6F4CFA6-642E-433E-B038-63E810BDF192}" type="pres">
      <dgm:prSet presAssocID="{C34004F8-140A-4514-ABC3-7BFC2991B43B}" presName="rootConnector" presStyleLbl="node3" presStyleIdx="4" presStyleCnt="6"/>
      <dgm:spPr/>
      <dgm:t>
        <a:bodyPr/>
        <a:lstStyle/>
        <a:p>
          <a:endParaRPr lang="en-IN"/>
        </a:p>
      </dgm:t>
    </dgm:pt>
    <dgm:pt modelId="{ADF4ADA5-C79B-4397-BB65-5362286E77D5}" type="pres">
      <dgm:prSet presAssocID="{C34004F8-140A-4514-ABC3-7BFC2991B43B}" presName="hierChild4" presStyleCnt="0"/>
      <dgm:spPr/>
    </dgm:pt>
    <dgm:pt modelId="{44A46213-52B8-4865-9B8B-7A0D8FD93B4B}" type="pres">
      <dgm:prSet presAssocID="{C34004F8-140A-4514-ABC3-7BFC2991B43B}" presName="hierChild5" presStyleCnt="0"/>
      <dgm:spPr/>
    </dgm:pt>
    <dgm:pt modelId="{5E41466D-7ECA-4F6E-956F-99B6F468215D}" type="pres">
      <dgm:prSet presAssocID="{70D1370B-B790-4834-A154-A9587BE5673F}" presName="Name37" presStyleLbl="parChTrans1D3" presStyleIdx="5" presStyleCnt="6"/>
      <dgm:spPr/>
      <dgm:t>
        <a:bodyPr/>
        <a:lstStyle/>
        <a:p>
          <a:endParaRPr lang="en-IN"/>
        </a:p>
      </dgm:t>
    </dgm:pt>
    <dgm:pt modelId="{D01BAEFB-74A9-4BF9-A579-F9AF5F7649F2}" type="pres">
      <dgm:prSet presAssocID="{E178C461-7BF1-4516-A25C-413B399C25BD}" presName="hierRoot2" presStyleCnt="0">
        <dgm:presLayoutVars>
          <dgm:hierBranch val="init"/>
        </dgm:presLayoutVars>
      </dgm:prSet>
      <dgm:spPr/>
    </dgm:pt>
    <dgm:pt modelId="{A2E22639-F569-4965-A119-5970189BBCAC}" type="pres">
      <dgm:prSet presAssocID="{E178C461-7BF1-4516-A25C-413B399C25BD}" presName="rootComposite" presStyleCnt="0"/>
      <dgm:spPr/>
    </dgm:pt>
    <dgm:pt modelId="{F0D798AF-AB41-44F7-A1D4-C3EEA426F8D1}" type="pres">
      <dgm:prSet presAssocID="{E178C461-7BF1-4516-A25C-413B399C25BD}" presName="rootText" presStyleLbl="node3" presStyleIdx="5" presStyleCnt="6" custLinFactNeighborX="2119" custLinFactNeighborY="6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2789B7A-4B75-4E78-8676-2C83E32DBF04}" type="pres">
      <dgm:prSet presAssocID="{E178C461-7BF1-4516-A25C-413B399C25BD}" presName="rootConnector" presStyleLbl="node3" presStyleIdx="5" presStyleCnt="6"/>
      <dgm:spPr/>
      <dgm:t>
        <a:bodyPr/>
        <a:lstStyle/>
        <a:p>
          <a:endParaRPr lang="en-IN"/>
        </a:p>
      </dgm:t>
    </dgm:pt>
    <dgm:pt modelId="{3AFA6346-B7EC-4CCE-BA68-CBD910527706}" type="pres">
      <dgm:prSet presAssocID="{E178C461-7BF1-4516-A25C-413B399C25BD}" presName="hierChild4" presStyleCnt="0"/>
      <dgm:spPr/>
    </dgm:pt>
    <dgm:pt modelId="{9E3B3FA9-59C1-4F0F-A72B-99192973B4CA}" type="pres">
      <dgm:prSet presAssocID="{E178C461-7BF1-4516-A25C-413B399C25BD}" presName="hierChild5" presStyleCnt="0"/>
      <dgm:spPr/>
    </dgm:pt>
    <dgm:pt modelId="{82A2E342-E1D0-46BB-908F-216F14539567}" type="pres">
      <dgm:prSet presAssocID="{967048D0-06D6-40F0-948D-F48AE47EB6B2}" presName="hierChild5" presStyleCnt="0"/>
      <dgm:spPr/>
    </dgm:pt>
    <dgm:pt modelId="{FAA7C845-D8BB-4A48-94A9-F950CDE6684F}" type="pres">
      <dgm:prSet presAssocID="{7AC71EED-987A-4540-B61C-24FA0EAA01B0}" presName="Name37" presStyleLbl="parChTrans1D2" presStyleIdx="2" presStyleCnt="3"/>
      <dgm:spPr/>
      <dgm:t>
        <a:bodyPr/>
        <a:lstStyle/>
        <a:p>
          <a:endParaRPr lang="en-IN"/>
        </a:p>
      </dgm:t>
    </dgm:pt>
    <dgm:pt modelId="{F26A07AF-9E82-4793-89A4-7D7D76AEBDC1}" type="pres">
      <dgm:prSet presAssocID="{5C317F62-4F39-4F5B-A06D-3871D914CF06}" presName="hierRoot2" presStyleCnt="0">
        <dgm:presLayoutVars>
          <dgm:hierBranch val="init"/>
        </dgm:presLayoutVars>
      </dgm:prSet>
      <dgm:spPr/>
    </dgm:pt>
    <dgm:pt modelId="{7AE5D63A-ADA3-4769-B67A-83D60A61670C}" type="pres">
      <dgm:prSet presAssocID="{5C317F62-4F39-4F5B-A06D-3871D914CF06}" presName="rootComposite" presStyleCnt="0"/>
      <dgm:spPr/>
    </dgm:pt>
    <dgm:pt modelId="{2552D3C3-1658-4975-B809-F0650CB79513}" type="pres">
      <dgm:prSet presAssocID="{5C317F62-4F39-4F5B-A06D-3871D914CF06}" presName="rootText" presStyleLbl="node2" presStyleIdx="2" presStyleCnt="3" custLinFactNeighborX="82902" custLinFactNeighborY="-147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6F23384-8D43-46BA-A17B-FE1C954EE800}" type="pres">
      <dgm:prSet presAssocID="{5C317F62-4F39-4F5B-A06D-3871D914CF06}" presName="rootConnector" presStyleLbl="node2" presStyleIdx="2" presStyleCnt="3"/>
      <dgm:spPr/>
      <dgm:t>
        <a:bodyPr/>
        <a:lstStyle/>
        <a:p>
          <a:endParaRPr lang="en-IN"/>
        </a:p>
      </dgm:t>
    </dgm:pt>
    <dgm:pt modelId="{533D3D68-401B-422D-BC9D-C8339FB02BE4}" type="pres">
      <dgm:prSet presAssocID="{5C317F62-4F39-4F5B-A06D-3871D914CF06}" presName="hierChild4" presStyleCnt="0"/>
      <dgm:spPr/>
    </dgm:pt>
    <dgm:pt modelId="{8884F89F-AFC5-4F6F-BF85-AEC0E0EA2029}" type="pres">
      <dgm:prSet presAssocID="{5C317F62-4F39-4F5B-A06D-3871D914CF06}" presName="hierChild5" presStyleCnt="0"/>
      <dgm:spPr/>
    </dgm:pt>
    <dgm:pt modelId="{5F9642BF-2946-4124-AEF2-856E576BA16F}" type="pres">
      <dgm:prSet presAssocID="{BF2A79ED-2B11-4F5B-BDEC-F025AC6C35FD}" presName="hierChild3" presStyleCnt="0"/>
      <dgm:spPr/>
    </dgm:pt>
  </dgm:ptLst>
  <dgm:cxnLst>
    <dgm:cxn modelId="{3DDCA767-B64D-457C-A56F-F9FD3D9AA1FD}" srcId="{13A0409A-2327-48CD-A1BA-5B4CACE4EDF4}" destId="{17620E7F-8D83-413D-BCD9-1F3DC5008F08}" srcOrd="0" destOrd="0" parTransId="{EEC2CF1D-B5A7-4826-95D1-871628757CED}" sibTransId="{C943565B-8063-47E0-9EB6-EE5954CDBCEF}"/>
    <dgm:cxn modelId="{FC8F9EE3-4A51-4CE2-BD13-2F4D64DE46D0}" srcId="{BF2A79ED-2B11-4F5B-BDEC-F025AC6C35FD}" destId="{967048D0-06D6-40F0-948D-F48AE47EB6B2}" srcOrd="1" destOrd="0" parTransId="{B01DFA7B-8E95-4629-8A1E-9F30792847F9}" sibTransId="{09E250D2-D3A2-4024-A580-0DB6D0052877}"/>
    <dgm:cxn modelId="{5B4A2306-CD15-46DC-8ABE-95D2AA0050E8}" type="presOf" srcId="{5C317F62-4F39-4F5B-A06D-3871D914CF06}" destId="{2552D3C3-1658-4975-B809-F0650CB79513}" srcOrd="0" destOrd="0" presId="urn:microsoft.com/office/officeart/2005/8/layout/orgChart1"/>
    <dgm:cxn modelId="{E7BFC5B0-F6A1-4B4F-AAB3-E92FEBCAA3C4}" type="presOf" srcId="{0495AFA1-43B1-41AD-B827-C30A270283F6}" destId="{EE431846-8DA4-4C43-A303-083CD62F2C88}" srcOrd="1" destOrd="0" presId="urn:microsoft.com/office/officeart/2005/8/layout/orgChart1"/>
    <dgm:cxn modelId="{09DB4279-74BE-4FDD-8825-F1698022EF7B}" type="presOf" srcId="{17620E7F-8D83-413D-BCD9-1F3DC5008F08}" destId="{2D62A001-81D3-4ED4-BACA-D1A57AECD317}" srcOrd="0" destOrd="0" presId="urn:microsoft.com/office/officeart/2005/8/layout/orgChart1"/>
    <dgm:cxn modelId="{B59B4991-7B84-414D-98BC-1A19B56F7BD6}" srcId="{967048D0-06D6-40F0-948D-F48AE47EB6B2}" destId="{C34004F8-140A-4514-ABC3-7BFC2991B43B}" srcOrd="1" destOrd="0" parTransId="{61F519D6-3E9A-47EC-A614-B6A372D0BF01}" sibTransId="{75D2DBB5-DDAA-4C36-9CC1-2970BC95204F}"/>
    <dgm:cxn modelId="{7C3C597F-BCD3-46B2-B07A-84D0A8270C4B}" type="presOf" srcId="{83EC9479-D461-4A5F-B9B0-54335FF6B5BA}" destId="{0A645B0F-16AF-4447-BA78-89CC45E69268}" srcOrd="0" destOrd="0" presId="urn:microsoft.com/office/officeart/2005/8/layout/orgChart1"/>
    <dgm:cxn modelId="{89014CC6-703A-4E63-AAA7-E00A035C1EFF}" type="presOf" srcId="{D72C8FA1-6FD1-4900-8ED6-472BE6782E0C}" destId="{ADA503C7-1F5F-4362-AFDB-7B5FDE3893AC}" srcOrd="0" destOrd="0" presId="urn:microsoft.com/office/officeart/2005/8/layout/orgChart1"/>
    <dgm:cxn modelId="{4108003F-6AE1-4D84-9785-2F92C6B26748}" type="presOf" srcId="{83EC9479-D461-4A5F-B9B0-54335FF6B5BA}" destId="{366B6BCB-DBCE-422D-9A9D-F8B6FABB83B2}" srcOrd="1" destOrd="0" presId="urn:microsoft.com/office/officeart/2005/8/layout/orgChart1"/>
    <dgm:cxn modelId="{DCFA0DB5-64AE-40C2-9AB7-8DC5C97FB09C}" srcId="{13A0409A-2327-48CD-A1BA-5B4CACE4EDF4}" destId="{677EBFF0-142A-4F30-A0A8-01CA6BA1F32D}" srcOrd="2" destOrd="0" parTransId="{6D2EA88C-8327-4C1A-9082-81FF2CB260A7}" sibTransId="{D63111BC-64BB-4422-B084-BF6DBF261B3A}"/>
    <dgm:cxn modelId="{89A1C282-A5CB-4951-966A-CECC09A5095E}" type="presOf" srcId="{C34004F8-140A-4514-ABC3-7BFC2991B43B}" destId="{16F4CFA6-642E-433E-B038-63E810BDF192}" srcOrd="1" destOrd="0" presId="urn:microsoft.com/office/officeart/2005/8/layout/orgChart1"/>
    <dgm:cxn modelId="{CB20BB43-A218-4618-97E9-86B271886EAA}" type="presOf" srcId="{967048D0-06D6-40F0-948D-F48AE47EB6B2}" destId="{06E39B5F-8B46-4380-BEBB-65B62DCE4D84}" srcOrd="1" destOrd="0" presId="urn:microsoft.com/office/officeart/2005/8/layout/orgChart1"/>
    <dgm:cxn modelId="{27A6988C-4AF4-4473-9ED1-D029FA3FD7D0}" type="presOf" srcId="{EEC2CF1D-B5A7-4826-95D1-871628757CED}" destId="{6A633CD3-6C41-46BB-95A5-270CD9C81824}" srcOrd="0" destOrd="0" presId="urn:microsoft.com/office/officeart/2005/8/layout/orgChart1"/>
    <dgm:cxn modelId="{1AD2D12E-9B90-4A9E-BB62-F58D4D136E2D}" srcId="{13A0409A-2327-48CD-A1BA-5B4CACE4EDF4}" destId="{0495AFA1-43B1-41AD-B827-C30A270283F6}" srcOrd="1" destOrd="0" parTransId="{D72C8FA1-6FD1-4900-8ED6-472BE6782E0C}" sibTransId="{0A658551-F769-4843-820B-531DFAACE780}"/>
    <dgm:cxn modelId="{E958557F-18E7-4AB3-85BC-D6176F92D635}" type="presOf" srcId="{967048D0-06D6-40F0-948D-F48AE47EB6B2}" destId="{15B2498F-1AFA-4DD2-9510-77F0C8F07CE7}" srcOrd="0" destOrd="0" presId="urn:microsoft.com/office/officeart/2005/8/layout/orgChart1"/>
    <dgm:cxn modelId="{DAEDCD8C-AE74-4F0D-A073-481C880569D5}" srcId="{967048D0-06D6-40F0-948D-F48AE47EB6B2}" destId="{83EC9479-D461-4A5F-B9B0-54335FF6B5BA}" srcOrd="0" destOrd="0" parTransId="{35F6F003-5043-4A2B-912D-C0EF5DD16E96}" sibTransId="{6E8F105E-C05C-4043-B5B1-C253A2393470}"/>
    <dgm:cxn modelId="{BB8DBE76-5A21-434C-B974-AC252640BCEB}" type="presOf" srcId="{677EBFF0-142A-4F30-A0A8-01CA6BA1F32D}" destId="{38B9186E-77AD-43BF-A944-036AF6CEBBA2}" srcOrd="0" destOrd="0" presId="urn:microsoft.com/office/officeart/2005/8/layout/orgChart1"/>
    <dgm:cxn modelId="{966A6957-BF0F-446C-873D-44D9B4B42C95}" type="presOf" srcId="{35F6F003-5043-4A2B-912D-C0EF5DD16E96}" destId="{3B91A89C-BD21-481B-B521-13E0519504B1}" srcOrd="0" destOrd="0" presId="urn:microsoft.com/office/officeart/2005/8/layout/orgChart1"/>
    <dgm:cxn modelId="{F95F7D34-46C5-4C89-95E7-126031417B1C}" type="presOf" srcId="{B01DFA7B-8E95-4629-8A1E-9F30792847F9}" destId="{D524B589-A08E-4188-B037-FDD0A1AE3AB1}" srcOrd="0" destOrd="0" presId="urn:microsoft.com/office/officeart/2005/8/layout/orgChart1"/>
    <dgm:cxn modelId="{152D91F9-0E43-48E1-83ED-66FBB16D297F}" type="presOf" srcId="{E178C461-7BF1-4516-A25C-413B399C25BD}" destId="{F0D798AF-AB41-44F7-A1D4-C3EEA426F8D1}" srcOrd="0" destOrd="0" presId="urn:microsoft.com/office/officeart/2005/8/layout/orgChart1"/>
    <dgm:cxn modelId="{4A6527EB-9025-4A2A-8C5A-9E00D1D52F71}" type="presOf" srcId="{A6F5AD2E-3F72-4A0F-9A92-CE216E433C75}" destId="{902295FF-B7F3-4945-84B6-9AE2C8F7483D}" srcOrd="0" destOrd="0" presId="urn:microsoft.com/office/officeart/2005/8/layout/orgChart1"/>
    <dgm:cxn modelId="{76B541C0-2275-4368-8FB5-CD3B697575C3}" type="presOf" srcId="{70D1370B-B790-4834-A154-A9587BE5673F}" destId="{5E41466D-7ECA-4F6E-956F-99B6F468215D}" srcOrd="0" destOrd="0" presId="urn:microsoft.com/office/officeart/2005/8/layout/orgChart1"/>
    <dgm:cxn modelId="{FB54F039-F773-4237-9465-343EF7BAE052}" type="presOf" srcId="{BF2A79ED-2B11-4F5B-BDEC-F025AC6C35FD}" destId="{04C6A80A-A165-4AE5-A739-138039B09BBA}" srcOrd="0" destOrd="0" presId="urn:microsoft.com/office/officeart/2005/8/layout/orgChart1"/>
    <dgm:cxn modelId="{E062A77B-2951-4523-A466-EB58E0E1A448}" type="presOf" srcId="{7AC71EED-987A-4540-B61C-24FA0EAA01B0}" destId="{FAA7C845-D8BB-4A48-94A9-F950CDE6684F}" srcOrd="0" destOrd="0" presId="urn:microsoft.com/office/officeart/2005/8/layout/orgChart1"/>
    <dgm:cxn modelId="{529732B1-6A96-4CDF-BFAF-059A8CD7A0B8}" srcId="{BF2A79ED-2B11-4F5B-BDEC-F025AC6C35FD}" destId="{13A0409A-2327-48CD-A1BA-5B4CACE4EDF4}" srcOrd="0" destOrd="0" parTransId="{A6F5AD2E-3F72-4A0F-9A92-CE216E433C75}" sibTransId="{287B9E7A-72B0-47E6-9BF4-53C264865637}"/>
    <dgm:cxn modelId="{B4D6763D-E595-4C49-85DE-233BB6F69470}" type="presOf" srcId="{677EBFF0-142A-4F30-A0A8-01CA6BA1F32D}" destId="{6DA8873D-3CEE-4760-A793-2BFADE76C91B}" srcOrd="1" destOrd="0" presId="urn:microsoft.com/office/officeart/2005/8/layout/orgChart1"/>
    <dgm:cxn modelId="{C9412C3D-4B55-44A1-B10D-151FA378ADF2}" type="presOf" srcId="{13A0409A-2327-48CD-A1BA-5B4CACE4EDF4}" destId="{576D55D7-FBDB-489A-80AE-912EF737DA9E}" srcOrd="1" destOrd="0" presId="urn:microsoft.com/office/officeart/2005/8/layout/orgChart1"/>
    <dgm:cxn modelId="{DC27D528-E56D-41C7-8D15-CD6FF8BD2EA3}" srcId="{193350CB-E840-4F17-939C-BB510BC01A75}" destId="{BF2A79ED-2B11-4F5B-BDEC-F025AC6C35FD}" srcOrd="0" destOrd="0" parTransId="{ED96735C-7F70-4CB3-84F0-A479AE555825}" sibTransId="{5C4DCD5D-4FE2-4373-A86D-DDA345B51193}"/>
    <dgm:cxn modelId="{3799A798-E043-413D-A618-45C9A1D107EA}" srcId="{BF2A79ED-2B11-4F5B-BDEC-F025AC6C35FD}" destId="{5C317F62-4F39-4F5B-A06D-3871D914CF06}" srcOrd="2" destOrd="0" parTransId="{7AC71EED-987A-4540-B61C-24FA0EAA01B0}" sibTransId="{5A8BBECE-F6ED-4355-9E81-21D4E9E540ED}"/>
    <dgm:cxn modelId="{2E1FC3F9-4208-40F3-9579-61E47772BDB9}" srcId="{967048D0-06D6-40F0-948D-F48AE47EB6B2}" destId="{E178C461-7BF1-4516-A25C-413B399C25BD}" srcOrd="2" destOrd="0" parTransId="{70D1370B-B790-4834-A154-A9587BE5673F}" sibTransId="{426F72BD-5A65-4CEF-AB34-A6ED1C1F5975}"/>
    <dgm:cxn modelId="{36A1D6DD-15BE-43C6-A656-1E4EDADECC30}" type="presOf" srcId="{C34004F8-140A-4514-ABC3-7BFC2991B43B}" destId="{C7579FC0-EC7B-4E02-9EE3-FE4C63C197E1}" srcOrd="0" destOrd="0" presId="urn:microsoft.com/office/officeart/2005/8/layout/orgChart1"/>
    <dgm:cxn modelId="{2178F8E6-4021-4EEF-912D-57F248C39B1B}" type="presOf" srcId="{6D2EA88C-8327-4C1A-9082-81FF2CB260A7}" destId="{FAEDB0E4-4470-41CD-9D0C-1EB2F2E9CC2E}" srcOrd="0" destOrd="0" presId="urn:microsoft.com/office/officeart/2005/8/layout/orgChart1"/>
    <dgm:cxn modelId="{A8BEF347-33D9-452D-B7A3-2330C07996C7}" type="presOf" srcId="{193350CB-E840-4F17-939C-BB510BC01A75}" destId="{168C6A09-4E52-4728-9269-0E2AD9BD8DBA}" srcOrd="0" destOrd="0" presId="urn:microsoft.com/office/officeart/2005/8/layout/orgChart1"/>
    <dgm:cxn modelId="{9768400B-8FB3-40E7-82BD-DA5D4183FCFC}" type="presOf" srcId="{0495AFA1-43B1-41AD-B827-C30A270283F6}" destId="{FD98A19F-545A-4862-897F-B8A50E9898BC}" srcOrd="0" destOrd="0" presId="urn:microsoft.com/office/officeart/2005/8/layout/orgChart1"/>
    <dgm:cxn modelId="{720C1225-CCD7-4150-8A8F-0BF97F4EEBB3}" type="presOf" srcId="{17620E7F-8D83-413D-BCD9-1F3DC5008F08}" destId="{DE031C81-CC2E-4312-A5A3-30C97466A798}" srcOrd="1" destOrd="0" presId="urn:microsoft.com/office/officeart/2005/8/layout/orgChart1"/>
    <dgm:cxn modelId="{0435E2F8-28F0-4140-A737-63BCB2041E39}" type="presOf" srcId="{5C317F62-4F39-4F5B-A06D-3871D914CF06}" destId="{16F23384-8D43-46BA-A17B-FE1C954EE800}" srcOrd="1" destOrd="0" presId="urn:microsoft.com/office/officeart/2005/8/layout/orgChart1"/>
    <dgm:cxn modelId="{60EA1921-5CEF-4BD2-94B4-CE509BF7CE80}" type="presOf" srcId="{E178C461-7BF1-4516-A25C-413B399C25BD}" destId="{D2789B7A-4B75-4E78-8676-2C83E32DBF04}" srcOrd="1" destOrd="0" presId="urn:microsoft.com/office/officeart/2005/8/layout/orgChart1"/>
    <dgm:cxn modelId="{4A0F026F-C1AB-491E-BEFF-F2CC179C815A}" type="presOf" srcId="{61F519D6-3E9A-47EC-A614-B6A372D0BF01}" destId="{D3D2BA59-A5CB-402D-8438-3A87551686E6}" srcOrd="0" destOrd="0" presId="urn:microsoft.com/office/officeart/2005/8/layout/orgChart1"/>
    <dgm:cxn modelId="{B2996D04-E49F-4F3D-A5D8-57B43B415B54}" type="presOf" srcId="{BF2A79ED-2B11-4F5B-BDEC-F025AC6C35FD}" destId="{9F90E07B-616C-4080-96B1-9EB94A86AA7F}" srcOrd="1" destOrd="0" presId="urn:microsoft.com/office/officeart/2005/8/layout/orgChart1"/>
    <dgm:cxn modelId="{ED6556F8-1CD4-4E11-91F1-0F9A5A49AF20}" type="presOf" srcId="{13A0409A-2327-48CD-A1BA-5B4CACE4EDF4}" destId="{5419A0DB-650C-4D16-A3CB-A1BA45046633}" srcOrd="0" destOrd="0" presId="urn:microsoft.com/office/officeart/2005/8/layout/orgChart1"/>
    <dgm:cxn modelId="{6EC058D3-E153-4107-9DCE-1D8A23F5DE52}" type="presParOf" srcId="{168C6A09-4E52-4728-9269-0E2AD9BD8DBA}" destId="{6F55161F-3CB2-4343-9820-20613C7D94C5}" srcOrd="0" destOrd="0" presId="urn:microsoft.com/office/officeart/2005/8/layout/orgChart1"/>
    <dgm:cxn modelId="{6163547D-8FDB-4A31-8E6E-C660496EBD5B}" type="presParOf" srcId="{6F55161F-3CB2-4343-9820-20613C7D94C5}" destId="{1D7AB4DC-4266-401A-8359-C3A8C4D9B753}" srcOrd="0" destOrd="0" presId="urn:microsoft.com/office/officeart/2005/8/layout/orgChart1"/>
    <dgm:cxn modelId="{53BA7C78-DCB4-4659-BD85-B22EF78080C6}" type="presParOf" srcId="{1D7AB4DC-4266-401A-8359-C3A8C4D9B753}" destId="{04C6A80A-A165-4AE5-A739-138039B09BBA}" srcOrd="0" destOrd="0" presId="urn:microsoft.com/office/officeart/2005/8/layout/orgChart1"/>
    <dgm:cxn modelId="{DC2F596D-38C2-443D-A558-5FC87FC04D3F}" type="presParOf" srcId="{1D7AB4DC-4266-401A-8359-C3A8C4D9B753}" destId="{9F90E07B-616C-4080-96B1-9EB94A86AA7F}" srcOrd="1" destOrd="0" presId="urn:microsoft.com/office/officeart/2005/8/layout/orgChart1"/>
    <dgm:cxn modelId="{A245CE9B-00A0-4F20-90D4-499DF7190733}" type="presParOf" srcId="{6F55161F-3CB2-4343-9820-20613C7D94C5}" destId="{3BC2D813-43EF-4D66-8AEF-460C2265761A}" srcOrd="1" destOrd="0" presId="urn:microsoft.com/office/officeart/2005/8/layout/orgChart1"/>
    <dgm:cxn modelId="{0C696E34-F40A-4C35-A7B5-ACC740197A52}" type="presParOf" srcId="{3BC2D813-43EF-4D66-8AEF-460C2265761A}" destId="{902295FF-B7F3-4945-84B6-9AE2C8F7483D}" srcOrd="0" destOrd="0" presId="urn:microsoft.com/office/officeart/2005/8/layout/orgChart1"/>
    <dgm:cxn modelId="{619004B3-DB3D-4D84-AB9D-B24608C14E1E}" type="presParOf" srcId="{3BC2D813-43EF-4D66-8AEF-460C2265761A}" destId="{18FEA14A-E544-4A24-9016-558D33DDD37F}" srcOrd="1" destOrd="0" presId="urn:microsoft.com/office/officeart/2005/8/layout/orgChart1"/>
    <dgm:cxn modelId="{9A0BD019-7854-4504-9C9B-4D92C145C7CF}" type="presParOf" srcId="{18FEA14A-E544-4A24-9016-558D33DDD37F}" destId="{BAAF6A65-8C11-464C-B219-EA7F5199A294}" srcOrd="0" destOrd="0" presId="urn:microsoft.com/office/officeart/2005/8/layout/orgChart1"/>
    <dgm:cxn modelId="{5E4A7A03-ACB1-4D9E-B60F-AC307A20A644}" type="presParOf" srcId="{BAAF6A65-8C11-464C-B219-EA7F5199A294}" destId="{5419A0DB-650C-4D16-A3CB-A1BA45046633}" srcOrd="0" destOrd="0" presId="urn:microsoft.com/office/officeart/2005/8/layout/orgChart1"/>
    <dgm:cxn modelId="{1100C06C-9692-4FFB-9577-9D2099C97FBC}" type="presParOf" srcId="{BAAF6A65-8C11-464C-B219-EA7F5199A294}" destId="{576D55D7-FBDB-489A-80AE-912EF737DA9E}" srcOrd="1" destOrd="0" presId="urn:microsoft.com/office/officeart/2005/8/layout/orgChart1"/>
    <dgm:cxn modelId="{B60F1885-060F-48A5-BA01-9D98402B79BE}" type="presParOf" srcId="{18FEA14A-E544-4A24-9016-558D33DDD37F}" destId="{E8AC05FB-AA14-42AC-A6CE-7D80A88BC8EC}" srcOrd="1" destOrd="0" presId="urn:microsoft.com/office/officeart/2005/8/layout/orgChart1"/>
    <dgm:cxn modelId="{0E97353F-0688-4440-86E1-D406C6705A7C}" type="presParOf" srcId="{E8AC05FB-AA14-42AC-A6CE-7D80A88BC8EC}" destId="{6A633CD3-6C41-46BB-95A5-270CD9C81824}" srcOrd="0" destOrd="0" presId="urn:microsoft.com/office/officeart/2005/8/layout/orgChart1"/>
    <dgm:cxn modelId="{6DB819A1-D75B-4828-AAAE-2E57B31729E5}" type="presParOf" srcId="{E8AC05FB-AA14-42AC-A6CE-7D80A88BC8EC}" destId="{FC3C065B-6D91-4513-9AB6-7BC260B2EA71}" srcOrd="1" destOrd="0" presId="urn:microsoft.com/office/officeart/2005/8/layout/orgChart1"/>
    <dgm:cxn modelId="{F6C5C2ED-06DA-4393-90B5-98E3B800C5DC}" type="presParOf" srcId="{FC3C065B-6D91-4513-9AB6-7BC260B2EA71}" destId="{B4DE54CD-BA2F-4F19-8EFD-1913C7866C44}" srcOrd="0" destOrd="0" presId="urn:microsoft.com/office/officeart/2005/8/layout/orgChart1"/>
    <dgm:cxn modelId="{B8A81BC8-D07E-45D8-BC85-BDF995E619BD}" type="presParOf" srcId="{B4DE54CD-BA2F-4F19-8EFD-1913C7866C44}" destId="{2D62A001-81D3-4ED4-BACA-D1A57AECD317}" srcOrd="0" destOrd="0" presId="urn:microsoft.com/office/officeart/2005/8/layout/orgChart1"/>
    <dgm:cxn modelId="{F861C464-3AAF-42D7-B775-88C62A45A148}" type="presParOf" srcId="{B4DE54CD-BA2F-4F19-8EFD-1913C7866C44}" destId="{DE031C81-CC2E-4312-A5A3-30C97466A798}" srcOrd="1" destOrd="0" presId="urn:microsoft.com/office/officeart/2005/8/layout/orgChart1"/>
    <dgm:cxn modelId="{DAFE5EF3-D539-4C57-BB27-835605A824F4}" type="presParOf" srcId="{FC3C065B-6D91-4513-9AB6-7BC260B2EA71}" destId="{D375C6BB-631C-409C-BE4B-EB2F73D82F78}" srcOrd="1" destOrd="0" presId="urn:microsoft.com/office/officeart/2005/8/layout/orgChart1"/>
    <dgm:cxn modelId="{9CD42D5C-4735-475B-9040-CC089A28CB81}" type="presParOf" srcId="{FC3C065B-6D91-4513-9AB6-7BC260B2EA71}" destId="{24E69343-88D6-44F1-952D-4095C2E1B4E9}" srcOrd="2" destOrd="0" presId="urn:microsoft.com/office/officeart/2005/8/layout/orgChart1"/>
    <dgm:cxn modelId="{BE5414DC-8572-4534-896B-FF37D2278A32}" type="presParOf" srcId="{E8AC05FB-AA14-42AC-A6CE-7D80A88BC8EC}" destId="{ADA503C7-1F5F-4362-AFDB-7B5FDE3893AC}" srcOrd="2" destOrd="0" presId="urn:microsoft.com/office/officeart/2005/8/layout/orgChart1"/>
    <dgm:cxn modelId="{F614BE64-87D8-4FC2-A72E-84815EFDA471}" type="presParOf" srcId="{E8AC05FB-AA14-42AC-A6CE-7D80A88BC8EC}" destId="{7047D8BB-2F2C-423D-83F0-7D1E40625B14}" srcOrd="3" destOrd="0" presId="urn:microsoft.com/office/officeart/2005/8/layout/orgChart1"/>
    <dgm:cxn modelId="{EBAF1127-D62F-4AA6-BCDC-346D10CA75ED}" type="presParOf" srcId="{7047D8BB-2F2C-423D-83F0-7D1E40625B14}" destId="{E38E7E07-5300-4B47-948C-2C3A2D481FE0}" srcOrd="0" destOrd="0" presId="urn:microsoft.com/office/officeart/2005/8/layout/orgChart1"/>
    <dgm:cxn modelId="{9290EE8C-02EB-4AC5-AA9C-5B538FD17BE3}" type="presParOf" srcId="{E38E7E07-5300-4B47-948C-2C3A2D481FE0}" destId="{FD98A19F-545A-4862-897F-B8A50E9898BC}" srcOrd="0" destOrd="0" presId="urn:microsoft.com/office/officeart/2005/8/layout/orgChart1"/>
    <dgm:cxn modelId="{E59D68A9-C948-4443-893E-AB0F2ADAF416}" type="presParOf" srcId="{E38E7E07-5300-4B47-948C-2C3A2D481FE0}" destId="{EE431846-8DA4-4C43-A303-083CD62F2C88}" srcOrd="1" destOrd="0" presId="urn:microsoft.com/office/officeart/2005/8/layout/orgChart1"/>
    <dgm:cxn modelId="{12EF786A-956B-4C8F-9B12-297BA22C012A}" type="presParOf" srcId="{7047D8BB-2F2C-423D-83F0-7D1E40625B14}" destId="{0E26EC54-056E-4CE1-B21A-361DD160AB44}" srcOrd="1" destOrd="0" presId="urn:microsoft.com/office/officeart/2005/8/layout/orgChart1"/>
    <dgm:cxn modelId="{17103D6E-131E-4C37-A0CF-89E9A62CC258}" type="presParOf" srcId="{7047D8BB-2F2C-423D-83F0-7D1E40625B14}" destId="{65E654DB-197E-4B29-ABB0-D5AB36CF106C}" srcOrd="2" destOrd="0" presId="urn:microsoft.com/office/officeart/2005/8/layout/orgChart1"/>
    <dgm:cxn modelId="{EFF041BE-A5D8-4204-B4E7-5D7F4DA38AE3}" type="presParOf" srcId="{E8AC05FB-AA14-42AC-A6CE-7D80A88BC8EC}" destId="{FAEDB0E4-4470-41CD-9D0C-1EB2F2E9CC2E}" srcOrd="4" destOrd="0" presId="urn:microsoft.com/office/officeart/2005/8/layout/orgChart1"/>
    <dgm:cxn modelId="{7DBFCE78-4EDC-4B32-9F31-DE535548715A}" type="presParOf" srcId="{E8AC05FB-AA14-42AC-A6CE-7D80A88BC8EC}" destId="{12980132-FBEF-438E-BEE6-725D22A230BA}" srcOrd="5" destOrd="0" presId="urn:microsoft.com/office/officeart/2005/8/layout/orgChart1"/>
    <dgm:cxn modelId="{D9DBA48C-C620-4960-B7AD-3624AAA16BFF}" type="presParOf" srcId="{12980132-FBEF-438E-BEE6-725D22A230BA}" destId="{12B9FDD2-AE18-4DF0-AB88-E5942976569D}" srcOrd="0" destOrd="0" presId="urn:microsoft.com/office/officeart/2005/8/layout/orgChart1"/>
    <dgm:cxn modelId="{F6330448-F8EE-4A00-BFAD-7A6843F59666}" type="presParOf" srcId="{12B9FDD2-AE18-4DF0-AB88-E5942976569D}" destId="{38B9186E-77AD-43BF-A944-036AF6CEBBA2}" srcOrd="0" destOrd="0" presId="urn:microsoft.com/office/officeart/2005/8/layout/orgChart1"/>
    <dgm:cxn modelId="{C890440D-E9EF-4966-A45C-E1C35E4CE91B}" type="presParOf" srcId="{12B9FDD2-AE18-4DF0-AB88-E5942976569D}" destId="{6DA8873D-3CEE-4760-A793-2BFADE76C91B}" srcOrd="1" destOrd="0" presId="urn:microsoft.com/office/officeart/2005/8/layout/orgChart1"/>
    <dgm:cxn modelId="{A7BE7AFC-8142-4BB0-BEFF-3EF3E2084A30}" type="presParOf" srcId="{12980132-FBEF-438E-BEE6-725D22A230BA}" destId="{8A1295B9-C2AC-41E0-915C-8A3F855D2CBC}" srcOrd="1" destOrd="0" presId="urn:microsoft.com/office/officeart/2005/8/layout/orgChart1"/>
    <dgm:cxn modelId="{43BEACC6-7CB1-4C83-B2CF-215415BA43E5}" type="presParOf" srcId="{12980132-FBEF-438E-BEE6-725D22A230BA}" destId="{FACA9C83-7B4B-4956-BA65-01B14B0B862A}" srcOrd="2" destOrd="0" presId="urn:microsoft.com/office/officeart/2005/8/layout/orgChart1"/>
    <dgm:cxn modelId="{74922A39-D75A-4C67-9353-6423AE60F60D}" type="presParOf" srcId="{18FEA14A-E544-4A24-9016-558D33DDD37F}" destId="{C6C70BF2-F663-44C7-8880-15CF43A0800E}" srcOrd="2" destOrd="0" presId="urn:microsoft.com/office/officeart/2005/8/layout/orgChart1"/>
    <dgm:cxn modelId="{2ABF4125-6446-4EA4-9014-70BB3CF28DAC}" type="presParOf" srcId="{3BC2D813-43EF-4D66-8AEF-460C2265761A}" destId="{D524B589-A08E-4188-B037-FDD0A1AE3AB1}" srcOrd="2" destOrd="0" presId="urn:microsoft.com/office/officeart/2005/8/layout/orgChart1"/>
    <dgm:cxn modelId="{E07DCFE6-94E3-4F1C-BF4B-9A7BD476C250}" type="presParOf" srcId="{3BC2D813-43EF-4D66-8AEF-460C2265761A}" destId="{8C02CAB3-27C3-4A92-A40D-41CC288E3013}" srcOrd="3" destOrd="0" presId="urn:microsoft.com/office/officeart/2005/8/layout/orgChart1"/>
    <dgm:cxn modelId="{D41BF1E3-4D6C-4CC3-8179-18F24414D520}" type="presParOf" srcId="{8C02CAB3-27C3-4A92-A40D-41CC288E3013}" destId="{BB929D07-E34D-439F-BFD3-C163B1345F9F}" srcOrd="0" destOrd="0" presId="urn:microsoft.com/office/officeart/2005/8/layout/orgChart1"/>
    <dgm:cxn modelId="{8BEEB69F-3280-4BC9-8A28-F8532A0B3746}" type="presParOf" srcId="{BB929D07-E34D-439F-BFD3-C163B1345F9F}" destId="{15B2498F-1AFA-4DD2-9510-77F0C8F07CE7}" srcOrd="0" destOrd="0" presId="urn:microsoft.com/office/officeart/2005/8/layout/orgChart1"/>
    <dgm:cxn modelId="{2830BB0B-7FB8-4ED1-B252-A154DEA56E96}" type="presParOf" srcId="{BB929D07-E34D-439F-BFD3-C163B1345F9F}" destId="{06E39B5F-8B46-4380-BEBB-65B62DCE4D84}" srcOrd="1" destOrd="0" presId="urn:microsoft.com/office/officeart/2005/8/layout/orgChart1"/>
    <dgm:cxn modelId="{41B49D97-7FB3-4037-9941-56010E579064}" type="presParOf" srcId="{8C02CAB3-27C3-4A92-A40D-41CC288E3013}" destId="{EC0FA23E-309B-47E2-8405-E0CFD64E6361}" srcOrd="1" destOrd="0" presId="urn:microsoft.com/office/officeart/2005/8/layout/orgChart1"/>
    <dgm:cxn modelId="{A055310C-16E0-40FA-90FA-E426602D8D2E}" type="presParOf" srcId="{EC0FA23E-309B-47E2-8405-E0CFD64E6361}" destId="{3B91A89C-BD21-481B-B521-13E0519504B1}" srcOrd="0" destOrd="0" presId="urn:microsoft.com/office/officeart/2005/8/layout/orgChart1"/>
    <dgm:cxn modelId="{3E424CFF-EF82-4DE7-A663-EE96A3C0C23A}" type="presParOf" srcId="{EC0FA23E-309B-47E2-8405-E0CFD64E6361}" destId="{128190A1-F2FA-40A6-95DF-2CBD34575FF3}" srcOrd="1" destOrd="0" presId="urn:microsoft.com/office/officeart/2005/8/layout/orgChart1"/>
    <dgm:cxn modelId="{5FCE3434-3528-4E1F-9D9D-AF2A10A0A2FD}" type="presParOf" srcId="{128190A1-F2FA-40A6-95DF-2CBD34575FF3}" destId="{B2CC9B5F-3795-49A7-B1E0-DFB3E3942209}" srcOrd="0" destOrd="0" presId="urn:microsoft.com/office/officeart/2005/8/layout/orgChart1"/>
    <dgm:cxn modelId="{7D78BAD4-AB67-4DAA-AF69-A9809AE0BE7D}" type="presParOf" srcId="{B2CC9B5F-3795-49A7-B1E0-DFB3E3942209}" destId="{0A645B0F-16AF-4447-BA78-89CC45E69268}" srcOrd="0" destOrd="0" presId="urn:microsoft.com/office/officeart/2005/8/layout/orgChart1"/>
    <dgm:cxn modelId="{5B3BC725-64E6-499B-B0E2-A99EA551682D}" type="presParOf" srcId="{B2CC9B5F-3795-49A7-B1E0-DFB3E3942209}" destId="{366B6BCB-DBCE-422D-9A9D-F8B6FABB83B2}" srcOrd="1" destOrd="0" presId="urn:microsoft.com/office/officeart/2005/8/layout/orgChart1"/>
    <dgm:cxn modelId="{7406A09E-D270-49F3-BE72-596E2340C54B}" type="presParOf" srcId="{128190A1-F2FA-40A6-95DF-2CBD34575FF3}" destId="{A98635CD-D2AF-47D4-BA41-D67147E41C16}" srcOrd="1" destOrd="0" presId="urn:microsoft.com/office/officeart/2005/8/layout/orgChart1"/>
    <dgm:cxn modelId="{23109CF1-519E-4E7B-B891-D8453E0C0A23}" type="presParOf" srcId="{128190A1-F2FA-40A6-95DF-2CBD34575FF3}" destId="{8E44046F-4561-4579-BCA7-9B66DA274F99}" srcOrd="2" destOrd="0" presId="urn:microsoft.com/office/officeart/2005/8/layout/orgChart1"/>
    <dgm:cxn modelId="{3D44FB2C-6877-430E-8073-136DD2982B6F}" type="presParOf" srcId="{EC0FA23E-309B-47E2-8405-E0CFD64E6361}" destId="{D3D2BA59-A5CB-402D-8438-3A87551686E6}" srcOrd="2" destOrd="0" presId="urn:microsoft.com/office/officeart/2005/8/layout/orgChart1"/>
    <dgm:cxn modelId="{7C5E66FA-424A-4472-8EE1-B16BEAED9571}" type="presParOf" srcId="{EC0FA23E-309B-47E2-8405-E0CFD64E6361}" destId="{D4D3524F-4182-4612-B4D4-17A17B4C7691}" srcOrd="3" destOrd="0" presId="urn:microsoft.com/office/officeart/2005/8/layout/orgChart1"/>
    <dgm:cxn modelId="{A118266C-9810-403F-8AA5-9E7F058230EB}" type="presParOf" srcId="{D4D3524F-4182-4612-B4D4-17A17B4C7691}" destId="{7D753BF3-B92A-4914-B96F-CD11169E5516}" srcOrd="0" destOrd="0" presId="urn:microsoft.com/office/officeart/2005/8/layout/orgChart1"/>
    <dgm:cxn modelId="{F662AABE-3399-448A-8606-FCD9345897CA}" type="presParOf" srcId="{7D753BF3-B92A-4914-B96F-CD11169E5516}" destId="{C7579FC0-EC7B-4E02-9EE3-FE4C63C197E1}" srcOrd="0" destOrd="0" presId="urn:microsoft.com/office/officeart/2005/8/layout/orgChart1"/>
    <dgm:cxn modelId="{3C1F079D-8688-48DC-BE7B-2F85900DA2A4}" type="presParOf" srcId="{7D753BF3-B92A-4914-B96F-CD11169E5516}" destId="{16F4CFA6-642E-433E-B038-63E810BDF192}" srcOrd="1" destOrd="0" presId="urn:microsoft.com/office/officeart/2005/8/layout/orgChart1"/>
    <dgm:cxn modelId="{2FC7200E-9684-40D4-BBAC-6382B8A03128}" type="presParOf" srcId="{D4D3524F-4182-4612-B4D4-17A17B4C7691}" destId="{ADF4ADA5-C79B-4397-BB65-5362286E77D5}" srcOrd="1" destOrd="0" presId="urn:microsoft.com/office/officeart/2005/8/layout/orgChart1"/>
    <dgm:cxn modelId="{3CA750DF-0CD4-4D66-B327-94CA85AF5F4B}" type="presParOf" srcId="{D4D3524F-4182-4612-B4D4-17A17B4C7691}" destId="{44A46213-52B8-4865-9B8B-7A0D8FD93B4B}" srcOrd="2" destOrd="0" presId="urn:microsoft.com/office/officeart/2005/8/layout/orgChart1"/>
    <dgm:cxn modelId="{22C066EC-9767-4823-A742-050CC5F46E84}" type="presParOf" srcId="{EC0FA23E-309B-47E2-8405-E0CFD64E6361}" destId="{5E41466D-7ECA-4F6E-956F-99B6F468215D}" srcOrd="4" destOrd="0" presId="urn:microsoft.com/office/officeart/2005/8/layout/orgChart1"/>
    <dgm:cxn modelId="{F1DE883B-27C3-4184-B592-00F1D23E34BA}" type="presParOf" srcId="{EC0FA23E-309B-47E2-8405-E0CFD64E6361}" destId="{D01BAEFB-74A9-4BF9-A579-F9AF5F7649F2}" srcOrd="5" destOrd="0" presId="urn:microsoft.com/office/officeart/2005/8/layout/orgChart1"/>
    <dgm:cxn modelId="{C4CF5596-80C5-4947-B3BD-8A08B97F0D37}" type="presParOf" srcId="{D01BAEFB-74A9-4BF9-A579-F9AF5F7649F2}" destId="{A2E22639-F569-4965-A119-5970189BBCAC}" srcOrd="0" destOrd="0" presId="urn:microsoft.com/office/officeart/2005/8/layout/orgChart1"/>
    <dgm:cxn modelId="{9539FF1B-CD64-4CE0-9EE3-E9AF26FBDD7F}" type="presParOf" srcId="{A2E22639-F569-4965-A119-5970189BBCAC}" destId="{F0D798AF-AB41-44F7-A1D4-C3EEA426F8D1}" srcOrd="0" destOrd="0" presId="urn:microsoft.com/office/officeart/2005/8/layout/orgChart1"/>
    <dgm:cxn modelId="{4655F92A-EC2A-494E-8A30-B5636F6315B9}" type="presParOf" srcId="{A2E22639-F569-4965-A119-5970189BBCAC}" destId="{D2789B7A-4B75-4E78-8676-2C83E32DBF04}" srcOrd="1" destOrd="0" presId="urn:microsoft.com/office/officeart/2005/8/layout/orgChart1"/>
    <dgm:cxn modelId="{85C48786-F0AC-4DB6-A7F9-988BCE61FD05}" type="presParOf" srcId="{D01BAEFB-74A9-4BF9-A579-F9AF5F7649F2}" destId="{3AFA6346-B7EC-4CCE-BA68-CBD910527706}" srcOrd="1" destOrd="0" presId="urn:microsoft.com/office/officeart/2005/8/layout/orgChart1"/>
    <dgm:cxn modelId="{FCDF4078-B93D-411A-83A6-38A30094EBBD}" type="presParOf" srcId="{D01BAEFB-74A9-4BF9-A579-F9AF5F7649F2}" destId="{9E3B3FA9-59C1-4F0F-A72B-99192973B4CA}" srcOrd="2" destOrd="0" presId="urn:microsoft.com/office/officeart/2005/8/layout/orgChart1"/>
    <dgm:cxn modelId="{79E31376-5029-48E5-B975-D695AD94B9AB}" type="presParOf" srcId="{8C02CAB3-27C3-4A92-A40D-41CC288E3013}" destId="{82A2E342-E1D0-46BB-908F-216F14539567}" srcOrd="2" destOrd="0" presId="urn:microsoft.com/office/officeart/2005/8/layout/orgChart1"/>
    <dgm:cxn modelId="{FCABD329-EC65-45FE-B0BA-8118627C71DF}" type="presParOf" srcId="{3BC2D813-43EF-4D66-8AEF-460C2265761A}" destId="{FAA7C845-D8BB-4A48-94A9-F950CDE6684F}" srcOrd="4" destOrd="0" presId="urn:microsoft.com/office/officeart/2005/8/layout/orgChart1"/>
    <dgm:cxn modelId="{80D2B74B-E889-4E64-84BC-EAFC547240E1}" type="presParOf" srcId="{3BC2D813-43EF-4D66-8AEF-460C2265761A}" destId="{F26A07AF-9E82-4793-89A4-7D7D76AEBDC1}" srcOrd="5" destOrd="0" presId="urn:microsoft.com/office/officeart/2005/8/layout/orgChart1"/>
    <dgm:cxn modelId="{205C8E30-91BA-40E3-8DC8-443E95D4FDED}" type="presParOf" srcId="{F26A07AF-9E82-4793-89A4-7D7D76AEBDC1}" destId="{7AE5D63A-ADA3-4769-B67A-83D60A61670C}" srcOrd="0" destOrd="0" presId="urn:microsoft.com/office/officeart/2005/8/layout/orgChart1"/>
    <dgm:cxn modelId="{FDF58259-6D23-45C2-B165-764E27BA483E}" type="presParOf" srcId="{7AE5D63A-ADA3-4769-B67A-83D60A61670C}" destId="{2552D3C3-1658-4975-B809-F0650CB79513}" srcOrd="0" destOrd="0" presId="urn:microsoft.com/office/officeart/2005/8/layout/orgChart1"/>
    <dgm:cxn modelId="{9B29F061-B4AB-4AB4-8335-F7191222A878}" type="presParOf" srcId="{7AE5D63A-ADA3-4769-B67A-83D60A61670C}" destId="{16F23384-8D43-46BA-A17B-FE1C954EE800}" srcOrd="1" destOrd="0" presId="urn:microsoft.com/office/officeart/2005/8/layout/orgChart1"/>
    <dgm:cxn modelId="{9E66384B-87FF-4267-8B45-B117739156A8}" type="presParOf" srcId="{F26A07AF-9E82-4793-89A4-7D7D76AEBDC1}" destId="{533D3D68-401B-422D-BC9D-C8339FB02BE4}" srcOrd="1" destOrd="0" presId="urn:microsoft.com/office/officeart/2005/8/layout/orgChart1"/>
    <dgm:cxn modelId="{E3692E4D-F21A-4E6B-A75C-7107B26E6A87}" type="presParOf" srcId="{F26A07AF-9E82-4793-89A4-7D7D76AEBDC1}" destId="{8884F89F-AFC5-4F6F-BF85-AEC0E0EA2029}" srcOrd="2" destOrd="0" presId="urn:microsoft.com/office/officeart/2005/8/layout/orgChart1"/>
    <dgm:cxn modelId="{5CA2FF32-6873-4058-9F83-62D851455045}" type="presParOf" srcId="{6F55161F-3CB2-4343-9820-20613C7D94C5}" destId="{5F9642BF-2946-4124-AEF2-856E576BA16F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517F1-07B6-4340-B45C-FA399260E973}" type="datetimeFigureOut">
              <a:rPr lang="en-US" smtClean="0"/>
              <a:pPr/>
              <a:t>6/24/2019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6C5E3-9450-4076-82FD-6BE58F9A5DA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6C5E3-9450-4076-82FD-6BE58F9A5DAA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 smtClean="0"/>
              <a:t>PRAJ INDUSTRY</a:t>
            </a:r>
            <a:br>
              <a:rPr lang="en-IN" b="1" u="sng" dirty="0" smtClean="0"/>
            </a:br>
            <a:r>
              <a:rPr lang="en-IN" b="1" u="sng" dirty="0" smtClean="0"/>
              <a:t/>
            </a:r>
            <a:br>
              <a:rPr lang="en-IN" b="1" u="sng" dirty="0" smtClean="0"/>
            </a:br>
            <a:endParaRPr lang="en-IN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                                    </a:t>
            </a:r>
            <a:r>
              <a:rPr lang="en-IN" i="1" dirty="0" smtClean="0">
                <a:solidFill>
                  <a:schemeClr val="tx1"/>
                </a:solidFill>
              </a:rPr>
              <a:t>NARENDRA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en-IN" sz="2000" dirty="0" err="1" smtClean="0">
                <a:solidFill>
                  <a:schemeClr val="tx1"/>
                </a:solidFill>
              </a:rPr>
              <a:t>Discl:Invested</a:t>
            </a:r>
            <a:r>
              <a:rPr lang="en-IN" sz="2000" dirty="0" smtClean="0">
                <a:solidFill>
                  <a:schemeClr val="tx1"/>
                </a:solidFill>
              </a:rPr>
              <a:t> 3% of PF</a:t>
            </a:r>
            <a:endParaRPr lang="en-IN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Operating leverage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648200"/>
          </a:xfrm>
        </p:spPr>
        <p:txBody>
          <a:bodyPr>
            <a:normAutofit fontScale="92500" lnSpcReduction="10000"/>
          </a:bodyPr>
          <a:lstStyle/>
          <a:p>
            <a:endParaRPr lang="en-IN" dirty="0" smtClean="0"/>
          </a:p>
          <a:p>
            <a:r>
              <a:rPr lang="en-IN" dirty="0" smtClean="0"/>
              <a:t>Does not have permanent blue collar employee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Engineer from </a:t>
            </a:r>
            <a:r>
              <a:rPr lang="en-IN" dirty="0" err="1" smtClean="0"/>
              <a:t>Praj</a:t>
            </a:r>
            <a:r>
              <a:rPr lang="en-IN" dirty="0" smtClean="0"/>
              <a:t> will execute projects with outsourced employee/contracted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One Engineer can execute many projects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Margins to improve over 2-3% for FY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IN" dirty="0" smtClean="0"/>
              <a:t>Ethanol blending</a:t>
            </a:r>
            <a:endParaRPr lang="en-IN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441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1"/>
            <a:ext cx="4038600" cy="1523999"/>
          </a:xfrm>
        </p:spPr>
        <p:txBody>
          <a:bodyPr/>
          <a:lstStyle/>
          <a:p>
            <a:r>
              <a:rPr lang="en-IN" dirty="0" smtClean="0"/>
              <a:t>FY19- 7.5%</a:t>
            </a:r>
          </a:p>
          <a:p>
            <a:r>
              <a:rPr lang="en-IN" dirty="0" smtClean="0"/>
              <a:t>Target 20% blending</a:t>
            </a:r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429000"/>
            <a:ext cx="495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2514600"/>
            <a:ext cx="487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Ethanol requirement projection</a:t>
            </a:r>
            <a:endParaRPr lang="en-IN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945769"/>
            <a:ext cx="8229600" cy="383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IN" dirty="0" smtClean="0"/>
              <a:t>Current Ethanol capacity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86105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IN" dirty="0" smtClean="0"/>
              <a:t>Expansion by major companies</a:t>
            </a:r>
            <a:endParaRPr lang="en-IN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38262" y="1615281"/>
            <a:ext cx="64674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Sugar industry margins from Ethanol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53439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769"/>
                <a:gridCol w="1041909"/>
                <a:gridCol w="897922"/>
                <a:gridCol w="1153096"/>
                <a:gridCol w="994153"/>
                <a:gridCol w="1113308"/>
                <a:gridCol w="1235242"/>
              </a:tblGrid>
              <a:tr h="335280">
                <a:tc>
                  <a:txBody>
                    <a:bodyPr/>
                    <a:lstStyle/>
                    <a:p>
                      <a:r>
                        <a:rPr lang="en-IN" dirty="0" smtClean="0"/>
                        <a:t>COMPANY</a:t>
                      </a:r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BCM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DHAMPUR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 smtClean="0"/>
                        <a:t>DWARKESH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FY19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FY18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FY19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FY18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FY19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FY18</a:t>
                      </a:r>
                      <a:endParaRPr lang="en-IN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REVENUE(Cr)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467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331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498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185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363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249</a:t>
                      </a:r>
                      <a:endParaRPr lang="en-IN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IN" dirty="0" smtClean="0"/>
                        <a:t>PBIT(Cr)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185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268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136</a:t>
                      </a: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% OF</a:t>
                      </a:r>
                      <a:r>
                        <a:rPr lang="en-IN" baseline="0" dirty="0" smtClean="0"/>
                        <a:t> PBIT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68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r>
                        <a:rPr lang="en-IN" dirty="0"/>
                        <a:t>3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19400"/>
            <a:ext cx="6477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629400" y="36576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Even at 5K/ton of molasses price margins will be&gt;50%.</a:t>
            </a:r>
          </a:p>
          <a:p>
            <a:r>
              <a:rPr lang="en-IN" dirty="0" err="1" smtClean="0"/>
              <a:t>Dwarkesh</a:t>
            </a:r>
            <a:r>
              <a:rPr lang="en-IN" dirty="0" smtClean="0"/>
              <a:t> sugar Q4 </a:t>
            </a:r>
            <a:r>
              <a:rPr lang="en-IN" dirty="0" err="1" smtClean="0"/>
              <a:t>concall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New technology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Zero liquid discharges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Incineration technology and boilers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Allowing to run plant for 330 days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More efficient production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IN" dirty="0" smtClean="0"/>
              <a:t>Advanced </a:t>
            </a:r>
            <a:r>
              <a:rPr lang="en-IN" dirty="0" err="1" smtClean="0"/>
              <a:t>biofuels</a:t>
            </a:r>
            <a:r>
              <a:rPr lang="en-IN" dirty="0" smtClean="0"/>
              <a:t>: 2G PLANTS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IN" dirty="0" smtClean="0"/>
          </a:p>
          <a:p>
            <a:r>
              <a:rPr lang="en-IN" dirty="0" smtClean="0"/>
              <a:t>Need for 2G  Ethanol: limitation of sugar molasses</a:t>
            </a:r>
          </a:p>
          <a:p>
            <a:r>
              <a:rPr lang="en-IN" dirty="0" smtClean="0"/>
              <a:t>Food v/s fuel debate</a:t>
            </a:r>
          </a:p>
          <a:p>
            <a:r>
              <a:rPr lang="en-IN" dirty="0" smtClean="0"/>
              <a:t>Benefits of 2G plants:</a:t>
            </a:r>
          </a:p>
          <a:p>
            <a:pPr lvl="1"/>
            <a:r>
              <a:rPr lang="en-IN" dirty="0" smtClean="0"/>
              <a:t> reduce oil import</a:t>
            </a:r>
          </a:p>
          <a:p>
            <a:pPr lvl="1"/>
            <a:r>
              <a:rPr lang="en-IN" dirty="0" smtClean="0"/>
              <a:t>environmental</a:t>
            </a:r>
          </a:p>
          <a:p>
            <a:pPr lvl="1"/>
            <a:r>
              <a:rPr lang="en-IN" dirty="0" smtClean="0"/>
              <a:t>rural job creation</a:t>
            </a:r>
          </a:p>
          <a:p>
            <a:pPr lvl="1"/>
            <a:r>
              <a:rPr lang="en-IN" dirty="0" smtClean="0"/>
              <a:t>income to farmers </a:t>
            </a:r>
          </a:p>
          <a:p>
            <a:pPr lvl="1"/>
            <a:r>
              <a:rPr lang="en-IN" dirty="0" smtClean="0"/>
              <a:t>waste management</a:t>
            </a:r>
          </a:p>
          <a:p>
            <a:r>
              <a:rPr lang="en-IN" dirty="0" smtClean="0"/>
              <a:t>Govt support-funding for plants and demo plants </a:t>
            </a:r>
          </a:p>
          <a:p>
            <a:pPr lvl="1"/>
            <a:r>
              <a:rPr lang="en-IN" dirty="0" smtClean="0"/>
              <a:t>1800 Cr for 12 plants</a:t>
            </a:r>
          </a:p>
          <a:p>
            <a:pPr lvl="1"/>
            <a:r>
              <a:rPr lang="en-IN" dirty="0" smtClean="0"/>
              <a:t>150 Cr for demo plants</a:t>
            </a:r>
          </a:p>
          <a:p>
            <a:r>
              <a:rPr lang="en-IN" sz="3000" dirty="0" smtClean="0"/>
              <a:t>Viability gap funding for 2G plants </a:t>
            </a:r>
          </a:p>
          <a:p>
            <a:pPr lvl="7"/>
            <a:r>
              <a:rPr lang="en-IN" sz="1900" dirty="0" smtClean="0"/>
              <a:t>Rs.5000 Cr in 6 years</a:t>
            </a:r>
          </a:p>
          <a:p>
            <a:pPr lvl="7"/>
            <a:r>
              <a:rPr lang="en-IN" sz="1900" dirty="0" smtClean="0"/>
              <a:t>Tax incentives</a:t>
            </a:r>
          </a:p>
          <a:p>
            <a:pPr lvl="7"/>
            <a:r>
              <a:rPr lang="en-IN" sz="1900" dirty="0" smtClean="0"/>
              <a:t>Higher price for Ethanol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2G Demo plant by </a:t>
            </a:r>
            <a:r>
              <a:rPr lang="en-IN" dirty="0" err="1" smtClean="0"/>
              <a:t>Praj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372600" cy="4648200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Capacity – 1 million litre per annum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Capability to process multiple feedstock –</a:t>
            </a:r>
          </a:p>
          <a:p>
            <a:pPr lvl="1"/>
            <a:r>
              <a:rPr lang="en-IN" dirty="0" smtClean="0"/>
              <a:t> corn cobs &amp; </a:t>
            </a:r>
            <a:r>
              <a:rPr lang="en-IN" dirty="0" err="1" smtClean="0"/>
              <a:t>stover</a:t>
            </a:r>
            <a:endParaRPr lang="en-IN" dirty="0" smtClean="0"/>
          </a:p>
          <a:p>
            <a:pPr lvl="1"/>
            <a:r>
              <a:rPr lang="en-IN" dirty="0" smtClean="0"/>
              <a:t> rice &amp; wheat straw, cane trash</a:t>
            </a:r>
          </a:p>
          <a:p>
            <a:pPr lvl="1"/>
            <a:r>
              <a:rPr lang="en-IN" dirty="0" smtClean="0"/>
              <a:t> cane </a:t>
            </a:r>
            <a:r>
              <a:rPr lang="en-IN" dirty="0" err="1" smtClean="0"/>
              <a:t>bagasse</a:t>
            </a:r>
            <a:r>
              <a:rPr lang="en-IN" dirty="0" smtClean="0"/>
              <a:t>, cotton stalk</a:t>
            </a:r>
          </a:p>
          <a:p>
            <a:pPr lvl="1"/>
            <a:r>
              <a:rPr lang="en-IN" dirty="0" smtClean="0"/>
              <a:t>Empty fruit bunches (EFB)</a:t>
            </a:r>
          </a:p>
          <a:p>
            <a:pPr lvl="1">
              <a:buNone/>
            </a:pPr>
            <a:endParaRPr lang="en-IN" dirty="0" smtClean="0"/>
          </a:p>
          <a:p>
            <a:r>
              <a:rPr lang="en-IN" dirty="0" smtClean="0"/>
              <a:t>Complete end to end offering from feedstock processing till end product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Wastewater management to meet ZLD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Multi-product - The plant is designed to produce Bio-ethanol, Bio-gas with provision for set-up of Bio-CNG unit</a:t>
            </a:r>
          </a:p>
          <a:p>
            <a:endParaRPr lang="en-I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0" y="838200"/>
            <a:ext cx="7048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err="1" smtClean="0"/>
              <a:t>Praj</a:t>
            </a:r>
            <a:r>
              <a:rPr lang="en-IN" dirty="0" smtClean="0"/>
              <a:t> 2G technology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5257799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Pre-treatment –</a:t>
            </a:r>
          </a:p>
          <a:p>
            <a:pPr lvl="1"/>
            <a:r>
              <a:rPr lang="en-IN" dirty="0" smtClean="0"/>
              <a:t>most important</a:t>
            </a:r>
          </a:p>
          <a:p>
            <a:pPr lvl="1"/>
            <a:r>
              <a:rPr lang="en-IN" dirty="0" smtClean="0"/>
              <a:t>Advantageous to </a:t>
            </a:r>
            <a:r>
              <a:rPr lang="en-IN" dirty="0" err="1" smtClean="0"/>
              <a:t>Praj</a:t>
            </a:r>
            <a:r>
              <a:rPr lang="en-IN" dirty="0" smtClean="0"/>
              <a:t> due to data/R&amp;D on feedstock</a:t>
            </a:r>
          </a:p>
          <a:p>
            <a:r>
              <a:rPr lang="en-IN" dirty="0" smtClean="0"/>
              <a:t>Enzymatic or acid hydrolysis</a:t>
            </a:r>
          </a:p>
          <a:p>
            <a:r>
              <a:rPr lang="en-IN" dirty="0" smtClean="0"/>
              <a:t>Fermentation</a:t>
            </a:r>
          </a:p>
          <a:p>
            <a:r>
              <a:rPr lang="en-IN" dirty="0" smtClean="0"/>
              <a:t>Distillation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8915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IN" dirty="0" smtClean="0"/>
              <a:t>Business verticals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2G plants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Govt plan of 12 plants </a:t>
            </a:r>
          </a:p>
          <a:p>
            <a:r>
              <a:rPr lang="en-IN" dirty="0" smtClean="0"/>
              <a:t>6 plants finalised</a:t>
            </a:r>
          </a:p>
          <a:p>
            <a:r>
              <a:rPr lang="en-IN" dirty="0" err="1" smtClean="0"/>
              <a:t>Praj</a:t>
            </a:r>
            <a:r>
              <a:rPr lang="en-IN" dirty="0" smtClean="0"/>
              <a:t> selected for 4: different stages of execution</a:t>
            </a:r>
          </a:p>
          <a:p>
            <a:r>
              <a:rPr lang="en-IN" dirty="0" smtClean="0"/>
              <a:t>IOCL/BPCL/HPCL and MRPL</a:t>
            </a:r>
          </a:p>
          <a:p>
            <a:r>
              <a:rPr lang="en-IN" dirty="0" smtClean="0"/>
              <a:t>competitors:</a:t>
            </a:r>
          </a:p>
          <a:p>
            <a:pPr lvl="1"/>
            <a:r>
              <a:rPr lang="en-IN" dirty="0" smtClean="0"/>
              <a:t>Beta </a:t>
            </a:r>
            <a:r>
              <a:rPr lang="en-IN" dirty="0" err="1" smtClean="0"/>
              <a:t>Renewables</a:t>
            </a:r>
            <a:r>
              <a:rPr lang="en-IN" dirty="0" smtClean="0"/>
              <a:t> </a:t>
            </a:r>
            <a:r>
              <a:rPr lang="en-IN" dirty="0" err="1" smtClean="0"/>
              <a:t>S.p.A</a:t>
            </a:r>
            <a:endParaRPr lang="en-IN" dirty="0" smtClean="0"/>
          </a:p>
          <a:p>
            <a:pPr lvl="1"/>
            <a:r>
              <a:rPr lang="en-IN" dirty="0" err="1" smtClean="0"/>
              <a:t>Renmatix</a:t>
            </a:r>
            <a:r>
              <a:rPr lang="en-IN" dirty="0" smtClean="0"/>
              <a:t> .Inc</a:t>
            </a:r>
          </a:p>
          <a:p>
            <a:pPr lvl="1"/>
            <a:r>
              <a:rPr lang="en-IN" dirty="0" smtClean="0"/>
              <a:t>DBT-ICT</a:t>
            </a:r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Revenue opportunity for </a:t>
            </a:r>
            <a:r>
              <a:rPr lang="en-IN" dirty="0" err="1" smtClean="0"/>
              <a:t>Praj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9144000" cy="5257799"/>
          </a:xfrm>
        </p:spPr>
        <p:txBody>
          <a:bodyPr>
            <a:normAutofit/>
          </a:bodyPr>
          <a:lstStyle/>
          <a:p>
            <a:r>
              <a:rPr lang="en-IN" dirty="0" smtClean="0"/>
              <a:t>150 Cr per projects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Includes </a:t>
            </a:r>
            <a:r>
              <a:rPr lang="en-IN" dirty="0" err="1" smtClean="0"/>
              <a:t>licencing</a:t>
            </a:r>
            <a:r>
              <a:rPr lang="en-IN" dirty="0" smtClean="0"/>
              <a:t>, technology transfer and critical proprietary equipment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Major revenue from  critical process equipment- confirmed from IOCL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2-3 years plan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2G plants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5257799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Feedstock- from 50km radius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err="1" smtClean="0"/>
              <a:t>Mandi</a:t>
            </a:r>
            <a:r>
              <a:rPr lang="en-IN" dirty="0" smtClean="0"/>
              <a:t> based system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4 to 500 tons/day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Technology has to mature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Cost of ethanol: Rs 120.00??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Cost of feedstock:</a:t>
            </a:r>
          </a:p>
          <a:p>
            <a:pPr lvl="7"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RED II initiative and EU opportunity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2437"/>
            <a:ext cx="9144000" cy="5135563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Mandatory to blend with advanced bio fuels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Discussion with many EU clients in advanced stage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Large size plants... higher revenue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7.4% to 15% by 2025  from advanced bio fuels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Penalty: 3 Euros/lit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CBG PLANTS</a:t>
            </a:r>
            <a:br>
              <a:rPr lang="en-IN" dirty="0" smtClean="0"/>
            </a:br>
            <a:r>
              <a:rPr lang="en-IN" sz="3600" i="1" dirty="0" smtClean="0"/>
              <a:t>to drive business after 1-2 years </a:t>
            </a:r>
            <a:endParaRPr lang="en-IN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9144000" cy="556260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5000 CBG Plants by 2025 under SATAT policy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15mn tons of Bio CNG...40% of current consumption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Use of  sugar cane </a:t>
            </a:r>
            <a:r>
              <a:rPr lang="en-IN" dirty="0" err="1" smtClean="0"/>
              <a:t>pressmud</a:t>
            </a:r>
            <a:r>
              <a:rPr lang="en-IN" dirty="0" smtClean="0"/>
              <a:t>, </a:t>
            </a:r>
            <a:r>
              <a:rPr lang="en-IN" dirty="0" err="1" smtClean="0"/>
              <a:t>agri</a:t>
            </a:r>
            <a:r>
              <a:rPr lang="en-IN" dirty="0" smtClean="0"/>
              <a:t> waste, cattle dung, and municipal solid waste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100 to 200 tons/day  of feedstock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Public transport /PVT vehicles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10%  cheaper compared to CNG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CBG can be integrated with CGD.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smtClean="0"/>
              <a:t>CBG plants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906000" cy="5257799"/>
          </a:xfrm>
        </p:spPr>
        <p:txBody>
          <a:bodyPr/>
          <a:lstStyle/>
          <a:p>
            <a:r>
              <a:rPr lang="en-IN" dirty="0" err="1" smtClean="0"/>
              <a:t>Praj</a:t>
            </a:r>
            <a:r>
              <a:rPr lang="en-IN" dirty="0" smtClean="0"/>
              <a:t> is the only known player (Biogas plants)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Competitor: German &amp; small local players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Investment of 50Cr /plant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13" y="5562600"/>
            <a:ext cx="86248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958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CBG plants</a:t>
            </a:r>
            <a:endParaRPr lang="en-IN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403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066800"/>
            <a:ext cx="403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819400"/>
            <a:ext cx="4114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572000" y="3276600"/>
            <a:ext cx="4191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EOI: </a:t>
            </a:r>
          </a:p>
          <a:p>
            <a:r>
              <a:rPr lang="en-IN" sz="2400" dirty="0" smtClean="0"/>
              <a:t>250 applications by March- 19</a:t>
            </a:r>
          </a:p>
          <a:p>
            <a:endParaRPr lang="en-IN" sz="2400" dirty="0" smtClean="0"/>
          </a:p>
          <a:p>
            <a:r>
              <a:rPr lang="en-IN" sz="2400" dirty="0" smtClean="0"/>
              <a:t>Off-take agreement </a:t>
            </a:r>
          </a:p>
          <a:p>
            <a:r>
              <a:rPr lang="en-IN" sz="2400" dirty="0" smtClean="0"/>
              <a:t>	:next 90 days</a:t>
            </a:r>
          </a:p>
          <a:p>
            <a:r>
              <a:rPr lang="en-IN" sz="2400" dirty="0" smtClean="0"/>
              <a:t>Attractive payback period</a:t>
            </a:r>
          </a:p>
          <a:p>
            <a:r>
              <a:rPr lang="en-IN" sz="2400" dirty="0" smtClean="0"/>
              <a:t>	:3 yrs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Hi-purity division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Hi-Purity by acquiring stake in NEELA system</a:t>
            </a:r>
          </a:p>
          <a:p>
            <a:pPr lvl="1"/>
            <a:r>
              <a:rPr lang="en-IN" dirty="0" smtClean="0"/>
              <a:t>Supplying turnkey solutions for highly purified water for </a:t>
            </a:r>
            <a:r>
              <a:rPr lang="en-IN" dirty="0" err="1" smtClean="0"/>
              <a:t>pharma</a:t>
            </a:r>
            <a:r>
              <a:rPr lang="en-IN" dirty="0" smtClean="0"/>
              <a:t>, healthcare..etc</a:t>
            </a:r>
          </a:p>
          <a:p>
            <a:pPr lvl="1"/>
            <a:r>
              <a:rPr lang="en-IN" dirty="0" smtClean="0"/>
              <a:t>Depend on </a:t>
            </a:r>
            <a:r>
              <a:rPr lang="en-IN" dirty="0" err="1" smtClean="0"/>
              <a:t>Pharma</a:t>
            </a:r>
            <a:r>
              <a:rPr lang="en-IN" dirty="0" smtClean="0"/>
              <a:t> cycle</a:t>
            </a:r>
          </a:p>
          <a:p>
            <a:pPr lvl="1"/>
            <a:r>
              <a:rPr lang="en-IN" dirty="0" smtClean="0"/>
              <a:t>Looking for export opportunity</a:t>
            </a:r>
          </a:p>
          <a:p>
            <a:pPr lvl="1"/>
            <a:r>
              <a:rPr lang="en-IN" dirty="0" smtClean="0"/>
              <a:t>10% of revenue</a:t>
            </a:r>
          </a:p>
          <a:p>
            <a:pPr lvl="1">
              <a:buNone/>
            </a:pPr>
            <a:endParaRPr lang="en-IN" dirty="0" smtClean="0"/>
          </a:p>
          <a:p>
            <a:r>
              <a:rPr lang="en-IN" dirty="0" smtClean="0"/>
              <a:t>Plant at Wada: US FDA, UK MHRA &amp; WHO approved</a:t>
            </a:r>
          </a:p>
          <a:p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Other business:</a:t>
            </a:r>
            <a:br>
              <a:rPr lang="en-IN" dirty="0" smtClean="0"/>
            </a:br>
            <a:r>
              <a:rPr lang="en-IN" dirty="0" smtClean="0"/>
              <a:t>Waste water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Change in business strategy</a:t>
            </a:r>
          </a:p>
          <a:p>
            <a:r>
              <a:rPr lang="en-IN" dirty="0" smtClean="0"/>
              <a:t>Was difficult to make margins</a:t>
            </a:r>
          </a:p>
          <a:p>
            <a:r>
              <a:rPr lang="en-IN" dirty="0" smtClean="0"/>
              <a:t>Let the orders go and stick to good customers</a:t>
            </a:r>
          </a:p>
          <a:p>
            <a:r>
              <a:rPr lang="en-IN" dirty="0" smtClean="0"/>
              <a:t>Focussed on industries </a:t>
            </a:r>
          </a:p>
          <a:p>
            <a:r>
              <a:rPr lang="en-IN" dirty="0" smtClean="0"/>
              <a:t>Not depends on municipal/govt orders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Other business</a:t>
            </a:r>
            <a:br>
              <a:rPr lang="en-IN" dirty="0" smtClean="0"/>
            </a:br>
            <a:r>
              <a:rPr lang="en-IN" dirty="0" smtClean="0"/>
              <a:t>Critical process equipment and systems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4"/>
          </a:xfrm>
        </p:spPr>
        <p:txBody>
          <a:bodyPr>
            <a:normAutofit/>
          </a:bodyPr>
          <a:lstStyle/>
          <a:p>
            <a:pPr lvl="1"/>
            <a:r>
              <a:rPr lang="en-IN" dirty="0" smtClean="0"/>
              <a:t>Pressure vessels, heat exchangers, reactors..etc</a:t>
            </a:r>
          </a:p>
          <a:p>
            <a:pPr lvl="1"/>
            <a:r>
              <a:rPr lang="en-IN" dirty="0" smtClean="0"/>
              <a:t>Oil and gas industry, Global EPC players, </a:t>
            </a:r>
            <a:r>
              <a:rPr lang="en-IN" dirty="0" err="1" smtClean="0"/>
              <a:t>pharma</a:t>
            </a:r>
            <a:r>
              <a:rPr lang="en-IN" dirty="0" smtClean="0"/>
              <a:t> companies</a:t>
            </a:r>
          </a:p>
          <a:p>
            <a:r>
              <a:rPr lang="en-IN" dirty="0" smtClean="0"/>
              <a:t>End user to OEMS</a:t>
            </a:r>
          </a:p>
          <a:p>
            <a:r>
              <a:rPr lang="en-IN" dirty="0" smtClean="0"/>
              <a:t>Plant approvals done- target 15 customers</a:t>
            </a:r>
          </a:p>
          <a:p>
            <a:r>
              <a:rPr lang="en-IN" dirty="0" smtClean="0"/>
              <a:t>Confirmed orders</a:t>
            </a:r>
          </a:p>
          <a:p>
            <a:r>
              <a:rPr lang="en-IN" dirty="0" smtClean="0"/>
              <a:t>Next 12-18 months for execution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16563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Chairman: Mr </a:t>
            </a:r>
            <a:r>
              <a:rPr lang="en-IN" dirty="0" err="1" smtClean="0"/>
              <a:t>Pramod</a:t>
            </a:r>
            <a:r>
              <a:rPr lang="en-IN" dirty="0" smtClean="0"/>
              <a:t> </a:t>
            </a:r>
            <a:r>
              <a:rPr lang="en-IN" dirty="0" err="1" smtClean="0"/>
              <a:t>Chaudari</a:t>
            </a:r>
            <a:endParaRPr lang="en-IN" dirty="0" smtClean="0"/>
          </a:p>
          <a:p>
            <a:r>
              <a:rPr lang="en-IN" dirty="0" smtClean="0"/>
              <a:t>Global top 100 people in 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Bioenergy</a:t>
            </a:r>
            <a:r>
              <a:rPr lang="en-IN" dirty="0" smtClean="0"/>
              <a:t> space</a:t>
            </a:r>
          </a:p>
          <a:p>
            <a:r>
              <a:rPr lang="en-IN" dirty="0" smtClean="0"/>
              <a:t>Building of </a:t>
            </a:r>
            <a:r>
              <a:rPr lang="en-IN" dirty="0" err="1" smtClean="0"/>
              <a:t>Praj</a:t>
            </a:r>
            <a:endParaRPr lang="en-IN" dirty="0" smtClean="0"/>
          </a:p>
          <a:p>
            <a:r>
              <a:rPr lang="en-IN" dirty="0" smtClean="0"/>
              <a:t>Excerpts from interviews: </a:t>
            </a:r>
          </a:p>
          <a:p>
            <a:pPr lvl="1"/>
            <a:r>
              <a:rPr lang="en-IN" dirty="0" smtClean="0"/>
              <a:t>Business cycles</a:t>
            </a:r>
          </a:p>
          <a:p>
            <a:pPr lvl="1"/>
            <a:r>
              <a:rPr lang="en-IN" dirty="0" smtClean="0"/>
              <a:t>Importance of cash flow</a:t>
            </a:r>
          </a:p>
          <a:p>
            <a:pPr lvl="1"/>
            <a:r>
              <a:rPr lang="en-IN" dirty="0" smtClean="0"/>
              <a:t>Global diversification</a:t>
            </a:r>
          </a:p>
          <a:p>
            <a:r>
              <a:rPr lang="en-IN" dirty="0" smtClean="0"/>
              <a:t>2018:CEO &amp; MD- </a:t>
            </a:r>
            <a:r>
              <a:rPr lang="en-IN" dirty="0" err="1" smtClean="0"/>
              <a:t>Shishir</a:t>
            </a:r>
            <a:r>
              <a:rPr lang="en-IN" dirty="0" smtClean="0"/>
              <a:t> </a:t>
            </a:r>
            <a:r>
              <a:rPr lang="en-IN" dirty="0" err="1" smtClean="0"/>
              <a:t>Joshipura</a:t>
            </a:r>
            <a:endParaRPr lang="en-IN" dirty="0" smtClean="0"/>
          </a:p>
          <a:p>
            <a:pPr lvl="8"/>
            <a:r>
              <a:rPr lang="en-IN" dirty="0" err="1" smtClean="0"/>
              <a:t>Thermax</a:t>
            </a:r>
            <a:r>
              <a:rPr lang="en-IN" dirty="0" smtClean="0"/>
              <a:t> ltd-Global head of C&amp; H business </a:t>
            </a:r>
          </a:p>
          <a:p>
            <a:pPr lvl="8"/>
            <a:r>
              <a:rPr lang="en-IN" dirty="0" smtClean="0"/>
              <a:t>MD OF SKF INDIA LTD(2009-2018) </a:t>
            </a:r>
          </a:p>
          <a:p>
            <a:pPr lvl="8"/>
            <a:endParaRPr lang="en-IN" dirty="0" smtClean="0"/>
          </a:p>
          <a:p>
            <a:pPr lvl="8"/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4" name="Picture 2" descr="C:\Users\veena.21089\Desktop\VP PPT\New folder\As_Is_What_is_Cover_F_jpg.jpg promo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990600"/>
            <a:ext cx="2712737" cy="2397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IN" dirty="0" smtClean="0"/>
              <a:t>Other business : Brewery plants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 smtClean="0"/>
          </a:p>
          <a:p>
            <a:r>
              <a:rPr lang="en-IN" dirty="0" smtClean="0"/>
              <a:t>Brewery: 75% market share in India</a:t>
            </a:r>
          </a:p>
          <a:p>
            <a:pPr lvl="1"/>
            <a:r>
              <a:rPr lang="en-IN" dirty="0" smtClean="0"/>
              <a:t>MNC players in India- Plants executed by </a:t>
            </a:r>
            <a:r>
              <a:rPr lang="en-IN" dirty="0" err="1" smtClean="0"/>
              <a:t>Praj</a:t>
            </a:r>
            <a:endParaRPr lang="en-IN" dirty="0" smtClean="0"/>
          </a:p>
          <a:p>
            <a:pPr lvl="1"/>
            <a:r>
              <a:rPr lang="en-IN" dirty="0" smtClean="0"/>
              <a:t>Technology tie up </a:t>
            </a:r>
          </a:p>
          <a:p>
            <a:pPr lvl="1"/>
            <a:r>
              <a:rPr lang="en-IN" dirty="0" smtClean="0"/>
              <a:t>10% growth </a:t>
            </a:r>
          </a:p>
          <a:p>
            <a:pPr lvl="1"/>
            <a:r>
              <a:rPr lang="en-IN" dirty="0" smtClean="0"/>
              <a:t>Seasonal business</a:t>
            </a:r>
          </a:p>
          <a:p>
            <a:pPr lvl="1"/>
            <a:r>
              <a:rPr lang="en-IN" dirty="0" smtClean="0"/>
              <a:t>Africa opportunity with same MNCs with different seasonal business</a:t>
            </a:r>
          </a:p>
          <a:p>
            <a:pPr lvl="1"/>
            <a:endParaRPr lang="en-IN" dirty="0" smtClean="0"/>
          </a:p>
          <a:p>
            <a:pPr lvl="8"/>
            <a:endParaRPr lang="en-IN" dirty="0" smtClean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Risks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Govt policy changes-Biggest risk</a:t>
            </a:r>
          </a:p>
          <a:p>
            <a:r>
              <a:rPr lang="en-IN" dirty="0" smtClean="0"/>
              <a:t>Delay in 1G/2G plant orders</a:t>
            </a:r>
          </a:p>
          <a:p>
            <a:r>
              <a:rPr lang="en-IN" dirty="0" smtClean="0"/>
              <a:t>Raise in molasses price</a:t>
            </a:r>
          </a:p>
          <a:p>
            <a:r>
              <a:rPr lang="en-IN" dirty="0" smtClean="0"/>
              <a:t>Low sugarcane production</a:t>
            </a:r>
          </a:p>
          <a:p>
            <a:r>
              <a:rPr lang="en-IN" dirty="0" smtClean="0"/>
              <a:t>Technology risk</a:t>
            </a:r>
          </a:p>
          <a:p>
            <a:r>
              <a:rPr lang="en-IN" dirty="0" smtClean="0"/>
              <a:t>Risk of Ethanol imports for blending</a:t>
            </a:r>
          </a:p>
          <a:p>
            <a:r>
              <a:rPr lang="en-IN" dirty="0" smtClean="0"/>
              <a:t>New competitors</a:t>
            </a:r>
          </a:p>
          <a:p>
            <a:r>
              <a:rPr lang="en-IN" dirty="0" smtClean="0"/>
              <a:t>Electrical vehicles and reduced oil consumption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29200" y="990600"/>
            <a:ext cx="396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4724400" y="1219200"/>
            <a:ext cx="3962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724400" y="1219200"/>
            <a:ext cx="3962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IN" dirty="0" err="1" smtClean="0"/>
              <a:t>Praj</a:t>
            </a:r>
            <a:r>
              <a:rPr lang="en-IN" dirty="0" smtClean="0"/>
              <a:t> </a:t>
            </a:r>
            <a:r>
              <a:rPr lang="en-IN" dirty="0" err="1" smtClean="0"/>
              <a:t>Matrix:R</a:t>
            </a:r>
            <a:r>
              <a:rPr lang="en-IN" dirty="0" smtClean="0"/>
              <a:t> &amp;D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372600" cy="5791199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sz="2800" dirty="0" smtClean="0"/>
              <a:t>Data for 6000 samples of sugar molasses</a:t>
            </a:r>
          </a:p>
          <a:p>
            <a:r>
              <a:rPr lang="en-IN" sz="2800" dirty="0" smtClean="0"/>
              <a:t>700 samples data at </a:t>
            </a:r>
            <a:r>
              <a:rPr lang="en-IN" sz="2800" dirty="0" err="1" smtClean="0"/>
              <a:t>Praj</a:t>
            </a:r>
            <a:r>
              <a:rPr lang="en-IN" sz="2800" dirty="0" smtClean="0"/>
              <a:t> matrix for 2G Ethanol</a:t>
            </a:r>
          </a:p>
          <a:p>
            <a:r>
              <a:rPr lang="en-IN" sz="2800" dirty="0" smtClean="0"/>
              <a:t>16 patents, 63 applied</a:t>
            </a:r>
          </a:p>
          <a:p>
            <a:r>
              <a:rPr lang="en-IN" sz="2800" dirty="0" smtClean="0"/>
              <a:t>115 technologists working in R&amp;D-30 PhDs &amp; 80 masters </a:t>
            </a:r>
          </a:p>
          <a:p>
            <a:r>
              <a:rPr lang="en-IN" sz="2800" dirty="0" smtClean="0"/>
              <a:t>2-3% of sales on R&amp;D</a:t>
            </a:r>
          </a:p>
          <a:p>
            <a:r>
              <a:rPr lang="en-IN" sz="2800" dirty="0" smtClean="0"/>
              <a:t>New technologies in processing/water-preservation/ethanol plants</a:t>
            </a:r>
          </a:p>
          <a:p>
            <a:r>
              <a:rPr lang="en-IN" sz="2800" dirty="0" smtClean="0"/>
              <a:t>Bio-products: Nutrition and livestock health</a:t>
            </a:r>
          </a:p>
          <a:p>
            <a:endParaRPr lang="en-IN" sz="2800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4724400" y="1219200"/>
            <a:ext cx="39624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Business for next 2-3 years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609600"/>
          </a:xfrm>
        </p:spPr>
        <p:txBody>
          <a:bodyPr/>
          <a:lstStyle/>
          <a:p>
            <a:pPr algn="ctr"/>
            <a:r>
              <a:rPr lang="en-IN" dirty="0" smtClean="0"/>
              <a:t>1G and 2G PLANTS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Govt initiatives for Ethanol blending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IN" sz="3000" dirty="0" smtClean="0"/>
              <a:t>National </a:t>
            </a:r>
            <a:r>
              <a:rPr lang="en-IN" sz="3000" dirty="0" err="1" smtClean="0"/>
              <a:t>biofuel</a:t>
            </a:r>
            <a:r>
              <a:rPr lang="en-IN" sz="3000" dirty="0" smtClean="0"/>
              <a:t> policy-2018</a:t>
            </a:r>
          </a:p>
          <a:p>
            <a:r>
              <a:rPr lang="en-IN" sz="3000" dirty="0" smtClean="0"/>
              <a:t>Categorisation of </a:t>
            </a:r>
            <a:r>
              <a:rPr lang="en-IN" sz="3000" dirty="0" err="1" smtClean="0"/>
              <a:t>Biofuels</a:t>
            </a:r>
            <a:r>
              <a:rPr lang="en-IN" sz="3000" dirty="0" smtClean="0"/>
              <a:t> and differential pricing for blending</a:t>
            </a:r>
          </a:p>
          <a:p>
            <a:r>
              <a:rPr lang="en-IN" sz="3000" dirty="0" smtClean="0"/>
              <a:t>Expands the scope of raw material </a:t>
            </a:r>
          </a:p>
          <a:p>
            <a:pPr lvl="7"/>
            <a:r>
              <a:rPr lang="en-IN" sz="1900" dirty="0" smtClean="0"/>
              <a:t> B heavy molasses, sugarcane juice</a:t>
            </a:r>
          </a:p>
          <a:p>
            <a:pPr lvl="7"/>
            <a:r>
              <a:rPr lang="en-IN" sz="1900" dirty="0" smtClean="0"/>
              <a:t>Sugar beet, corn, </a:t>
            </a:r>
            <a:r>
              <a:rPr lang="en-IN" sz="1900" dirty="0" err="1" smtClean="0"/>
              <a:t>cavavsa</a:t>
            </a:r>
            <a:r>
              <a:rPr lang="en-IN" sz="1900" dirty="0" smtClean="0"/>
              <a:t>..etc</a:t>
            </a:r>
          </a:p>
          <a:p>
            <a:pPr lvl="7"/>
            <a:r>
              <a:rPr lang="en-IN" sz="1900" dirty="0" smtClean="0"/>
              <a:t>Surplus food grain</a:t>
            </a:r>
          </a:p>
          <a:p>
            <a:r>
              <a:rPr lang="en-IN" sz="3000" dirty="0" smtClean="0"/>
              <a:t>Interest subvention scheme for distilleries(6%)</a:t>
            </a:r>
          </a:p>
          <a:p>
            <a:r>
              <a:rPr lang="en-IN" sz="3000" dirty="0" smtClean="0"/>
              <a:t>Soft loan of 4400Cr increased to 21000Cr</a:t>
            </a:r>
          </a:p>
          <a:p>
            <a:r>
              <a:rPr lang="en-IN" sz="3000" dirty="0" smtClean="0"/>
              <a:t>GST-removal  of interstate excise duty</a:t>
            </a:r>
          </a:p>
          <a:p>
            <a:r>
              <a:rPr lang="en-IN" sz="3000" dirty="0" smtClean="0"/>
              <a:t>Reduced GST from18 to 5%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 smtClean="0"/>
              <a:t>1G plants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599"/>
          </a:xfrm>
        </p:spPr>
        <p:txBody>
          <a:bodyPr>
            <a:normAutofit fontScale="62500" lnSpcReduction="20000"/>
          </a:bodyPr>
          <a:lstStyle/>
          <a:p>
            <a:r>
              <a:rPr lang="en-IN" sz="4400" dirty="0" smtClean="0"/>
              <a:t>Process design, engineering, fabrication and </a:t>
            </a:r>
            <a:r>
              <a:rPr lang="en-IN" sz="4400" dirty="0" err="1" smtClean="0"/>
              <a:t>comissioning</a:t>
            </a:r>
            <a:endParaRPr lang="en-IN" sz="4400" dirty="0" smtClean="0"/>
          </a:p>
          <a:p>
            <a:pPr lvl="1"/>
            <a:r>
              <a:rPr lang="en-IN" sz="3600" dirty="0" smtClean="0"/>
              <a:t>Complete one stop solution for ethanol plants</a:t>
            </a:r>
          </a:p>
          <a:p>
            <a:pPr lvl="1"/>
            <a:r>
              <a:rPr lang="en-IN" sz="3600" dirty="0" smtClean="0"/>
              <a:t>6000 references across 70 countries</a:t>
            </a:r>
          </a:p>
          <a:p>
            <a:pPr lvl="1"/>
            <a:r>
              <a:rPr lang="en-IN" sz="3600" dirty="0" smtClean="0"/>
              <a:t>Many plants in Europe-1</a:t>
            </a:r>
            <a:r>
              <a:rPr lang="en-IN" sz="3600" baseline="30000" dirty="0" smtClean="0"/>
              <a:t>st</a:t>
            </a:r>
            <a:r>
              <a:rPr lang="en-IN" sz="3600" dirty="0" smtClean="0"/>
              <a:t> UK ethanol plant </a:t>
            </a:r>
          </a:p>
          <a:p>
            <a:pPr lvl="1"/>
            <a:r>
              <a:rPr lang="en-IN" sz="3600" dirty="0" smtClean="0"/>
              <a:t>SEA and SA: dominant market share</a:t>
            </a:r>
          </a:p>
          <a:p>
            <a:pPr lvl="1">
              <a:buNone/>
            </a:pPr>
            <a:endParaRPr lang="en-IN" sz="3600" dirty="0" smtClean="0"/>
          </a:p>
          <a:p>
            <a:r>
              <a:rPr lang="en-IN" sz="4400" dirty="0" smtClean="0"/>
              <a:t>Greenfield plants</a:t>
            </a:r>
          </a:p>
          <a:p>
            <a:pPr>
              <a:buNone/>
            </a:pPr>
            <a:endParaRPr lang="en-IN" sz="4400" dirty="0" smtClean="0"/>
          </a:p>
          <a:p>
            <a:r>
              <a:rPr lang="en-IN" sz="4400" dirty="0" smtClean="0"/>
              <a:t>Modernisation of existing/Retrofit services</a:t>
            </a:r>
          </a:p>
          <a:p>
            <a:pPr>
              <a:buNone/>
            </a:pPr>
            <a:endParaRPr lang="en-IN" sz="4400" dirty="0" smtClean="0"/>
          </a:p>
          <a:p>
            <a:r>
              <a:rPr lang="en-IN" sz="4400" dirty="0" smtClean="0"/>
              <a:t> Designing ZLD systems for ethanol plants</a:t>
            </a:r>
          </a:p>
          <a:p>
            <a:endParaRPr lang="en-IN" sz="4400" dirty="0" smtClean="0"/>
          </a:p>
          <a:p>
            <a:pPr>
              <a:buNone/>
            </a:pPr>
            <a:endParaRPr lang="en-IN" sz="4400" dirty="0" smtClean="0"/>
          </a:p>
          <a:p>
            <a:r>
              <a:rPr lang="en-IN" sz="4400" dirty="0" smtClean="0"/>
              <a:t>2/3 rd market share India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IN" dirty="0" smtClean="0"/>
              <a:t>Opportunity size:1G plant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Interest subvention scheme:</a:t>
            </a:r>
          </a:p>
          <a:p>
            <a:pPr lvl="1"/>
            <a:r>
              <a:rPr lang="en-IN" sz="2400" dirty="0" smtClean="0"/>
              <a:t>No. of applications from 114 to 268</a:t>
            </a:r>
          </a:p>
          <a:p>
            <a:pPr lvl="1"/>
            <a:r>
              <a:rPr lang="en-IN" sz="2400" dirty="0" smtClean="0"/>
              <a:t>10-12 have been finalised</a:t>
            </a:r>
          </a:p>
          <a:p>
            <a:r>
              <a:rPr lang="en-IN" sz="2400" dirty="0" smtClean="0"/>
              <a:t>Total opportunity size:</a:t>
            </a:r>
          </a:p>
          <a:p>
            <a:pPr lvl="1"/>
            <a:r>
              <a:rPr lang="en-IN" sz="2400" dirty="0" err="1" smtClean="0"/>
              <a:t>Avg</a:t>
            </a:r>
            <a:r>
              <a:rPr lang="en-IN" sz="2400" dirty="0" smtClean="0"/>
              <a:t> capacity/plant: 60-100KLPD</a:t>
            </a:r>
          </a:p>
          <a:p>
            <a:pPr lvl="1"/>
            <a:r>
              <a:rPr lang="en-IN" sz="2400" dirty="0" err="1" smtClean="0"/>
              <a:t>Avg</a:t>
            </a:r>
            <a:r>
              <a:rPr lang="en-IN" sz="2400" dirty="0" smtClean="0"/>
              <a:t> 60 KLPD – Investment of  60cr</a:t>
            </a:r>
          </a:p>
          <a:p>
            <a:pPr lvl="1"/>
            <a:r>
              <a:rPr lang="en-IN" sz="2400" dirty="0" smtClean="0"/>
              <a:t>50%  i.e., 30 Cr is revenue opportunity for </a:t>
            </a:r>
            <a:r>
              <a:rPr lang="en-IN" sz="2400" dirty="0" err="1" smtClean="0"/>
              <a:t>Praj</a:t>
            </a:r>
            <a:endParaRPr lang="en-IN" sz="2400" dirty="0" smtClean="0"/>
          </a:p>
          <a:p>
            <a:pPr lvl="1"/>
            <a:r>
              <a:rPr lang="en-IN" sz="2400" dirty="0" smtClean="0"/>
              <a:t>Take 100 plants will be executed over 2-3 years</a:t>
            </a:r>
          </a:p>
          <a:p>
            <a:pPr lvl="1"/>
            <a:r>
              <a:rPr lang="en-IN" sz="2400" dirty="0" smtClean="0"/>
              <a:t>100*30=3000 Cr </a:t>
            </a:r>
          </a:p>
          <a:p>
            <a:r>
              <a:rPr lang="en-IN" sz="2400" dirty="0" smtClean="0"/>
              <a:t>Reflecting in current order book</a:t>
            </a:r>
          </a:p>
          <a:p>
            <a:endParaRPr lang="en-IN" sz="2400" dirty="0" smtClean="0"/>
          </a:p>
          <a:p>
            <a:pPr lvl="1"/>
            <a:endParaRPr lang="en-IN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294682"/>
            <a:ext cx="4343400" cy="256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IN" dirty="0" smtClean="0"/>
              <a:t>Opportunity size:1G plant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7244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Expanding services-process plant-30% of revenue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r>
              <a:rPr lang="en-IN" dirty="0" smtClean="0"/>
              <a:t>Tie up with </a:t>
            </a:r>
            <a:r>
              <a:rPr lang="en-IN" dirty="0" err="1" smtClean="0"/>
              <a:t>Thermax</a:t>
            </a:r>
            <a:r>
              <a:rPr lang="en-IN" dirty="0" smtClean="0"/>
              <a:t> ltd for incineration system equipments-adding to revenue pie-another 30%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Developed new technology to reduce power requirement by 2/3</a:t>
            </a:r>
            <a:r>
              <a:rPr lang="en-IN" baseline="30000" dirty="0" smtClean="0"/>
              <a:t>rd  </a:t>
            </a:r>
          </a:p>
          <a:p>
            <a:pPr>
              <a:buNone/>
            </a:pPr>
            <a:endParaRPr lang="en-IN" baseline="30000" dirty="0" smtClean="0"/>
          </a:p>
          <a:p>
            <a:r>
              <a:rPr lang="en-IN" dirty="0" smtClean="0"/>
              <a:t>PROFIIT technology: Zero liquid discharge system for ethanol plants: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Premium pricing of +20% &amp; repeat customers</a:t>
            </a:r>
          </a:p>
          <a:p>
            <a:endParaRPr lang="en-IN" dirty="0" smtClean="0"/>
          </a:p>
          <a:p>
            <a:endParaRPr lang="en-IN" baseline="30000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6" name="Picture 2" descr="C:\Users\veena.21089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626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13765</TotalTime>
  <Words>1060</Words>
  <Application>Microsoft Office PowerPoint</Application>
  <PresentationFormat>On-screen Show (4:3)</PresentationFormat>
  <Paragraphs>323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PRAJ INDUSTRY  </vt:lpstr>
      <vt:lpstr>Business verticals</vt:lpstr>
      <vt:lpstr>Management</vt:lpstr>
      <vt:lpstr>Praj Matrix:R &amp;D</vt:lpstr>
      <vt:lpstr>Business for next 2-3 years</vt:lpstr>
      <vt:lpstr>Govt initiatives for Ethanol blending</vt:lpstr>
      <vt:lpstr>1G plants</vt:lpstr>
      <vt:lpstr>Opportunity size:1G plant</vt:lpstr>
      <vt:lpstr>Opportunity size:1G plant</vt:lpstr>
      <vt:lpstr> Operating leverage  </vt:lpstr>
      <vt:lpstr>Ethanol blending</vt:lpstr>
      <vt:lpstr>Ethanol requirement projection</vt:lpstr>
      <vt:lpstr>Current Ethanol capacity</vt:lpstr>
      <vt:lpstr>Expansion by major companies</vt:lpstr>
      <vt:lpstr>Sugar industry margins from Ethanol</vt:lpstr>
      <vt:lpstr>New technology</vt:lpstr>
      <vt:lpstr>Advanced biofuels: 2G PLANTS</vt:lpstr>
      <vt:lpstr>2G Demo plant by Praj </vt:lpstr>
      <vt:lpstr> Praj 2G technology </vt:lpstr>
      <vt:lpstr>2G plants</vt:lpstr>
      <vt:lpstr>Revenue opportunity for Praj</vt:lpstr>
      <vt:lpstr>2G plants challenges</vt:lpstr>
      <vt:lpstr>RED II initiative and EU opportunity </vt:lpstr>
      <vt:lpstr>CBG PLANTS to drive business after 1-2 years </vt:lpstr>
      <vt:lpstr>CBG plants</vt:lpstr>
      <vt:lpstr>CBG plants</vt:lpstr>
      <vt:lpstr> Hi-purity division </vt:lpstr>
      <vt:lpstr>Other business: Waste water management</vt:lpstr>
      <vt:lpstr>Other business Critical process equipment and systems </vt:lpstr>
      <vt:lpstr>Other business : Brewery plants</vt:lpstr>
      <vt:lpstr>Risks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PRAJ INDUSTRY</dc:title>
  <dc:creator>veena.21089</dc:creator>
  <cp:lastModifiedBy>veena.21089</cp:lastModifiedBy>
  <cp:revision>198</cp:revision>
  <dcterms:created xsi:type="dcterms:W3CDTF">2006-08-16T00:00:00Z</dcterms:created>
  <dcterms:modified xsi:type="dcterms:W3CDTF">2019-06-24T14:38:11Z</dcterms:modified>
</cp:coreProperties>
</file>