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2" r:id="rId7"/>
    <p:sldId id="277" r:id="rId8"/>
    <p:sldId id="263" r:id="rId9"/>
    <p:sldId id="265" r:id="rId10"/>
    <p:sldId id="278" r:id="rId11"/>
    <p:sldId id="266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B9C9D-3A2E-40DE-A54B-034EABB82903}" type="datetimeFigureOut">
              <a:rPr lang="en-US" smtClean="0"/>
              <a:pPr/>
              <a:t>6/24/2019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B81CC-7F87-4B07-8699-7F0E8FEBCFC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Clearance of shares</a:t>
            </a:r>
            <a:r>
              <a:rPr lang="en-IN" baseline="0" dirty="0" smtClean="0"/>
              <a:t> in paper format 2013-14...got some cleared in 2018 rest till remains.</a:t>
            </a:r>
          </a:p>
          <a:p>
            <a:endParaRPr lang="en-IN" baseline="0" dirty="0" smtClean="0"/>
          </a:p>
          <a:p>
            <a:endParaRPr lang="en-IN" baseline="0" dirty="0" smtClean="0"/>
          </a:p>
          <a:p>
            <a:endParaRPr lang="en-IN" baseline="0" dirty="0" smtClean="0"/>
          </a:p>
          <a:p>
            <a:r>
              <a:rPr lang="en-IN" baseline="0" dirty="0" smtClean="0"/>
              <a:t>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B81CC-7F87-4B07-8699-7F0E8FEBCFCE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581400"/>
            <a:ext cx="7086600" cy="1219200"/>
          </a:xfrm>
        </p:spPr>
        <p:txBody>
          <a:bodyPr>
            <a:normAutofit/>
          </a:bodyPr>
          <a:lstStyle/>
          <a:p>
            <a:r>
              <a:rPr lang="en-IN" dirty="0" smtClean="0"/>
              <a:t>INVESTMENT JOURNEY</a:t>
            </a:r>
            <a:br>
              <a:rPr lang="en-IN" dirty="0" smtClean="0"/>
            </a:br>
            <a:r>
              <a:rPr lang="en-IN" dirty="0" smtClean="0"/>
              <a:t>VP -2019, GOA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NARENDRA</a:t>
            </a: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Key learning's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Clear identification of business driver</a:t>
            </a:r>
          </a:p>
          <a:p>
            <a:pPr lvl="1"/>
            <a:r>
              <a:rPr lang="en-IN" dirty="0" smtClean="0"/>
              <a:t>Not to get overexcited by growth in new division</a:t>
            </a:r>
          </a:p>
          <a:p>
            <a:pPr lvl="1"/>
            <a:r>
              <a:rPr lang="en-IN" dirty="0" smtClean="0"/>
              <a:t>VST  ltd- tillers v/s tractor division</a:t>
            </a:r>
          </a:p>
          <a:p>
            <a:pPr lvl="1"/>
            <a:r>
              <a:rPr lang="en-IN" dirty="0" err="1" smtClean="0"/>
              <a:t>Shemaroo</a:t>
            </a:r>
            <a:r>
              <a:rPr lang="en-IN" dirty="0" smtClean="0"/>
              <a:t> –traditional v/s new media</a:t>
            </a:r>
          </a:p>
          <a:p>
            <a:r>
              <a:rPr lang="en-IN" dirty="0" smtClean="0"/>
              <a:t>Avoid company with unrelated </a:t>
            </a:r>
            <a:r>
              <a:rPr lang="en-IN" dirty="0" err="1" smtClean="0"/>
              <a:t>diworsification</a:t>
            </a:r>
            <a:endParaRPr lang="en-IN" dirty="0" smtClean="0"/>
          </a:p>
          <a:p>
            <a:pPr lvl="1"/>
            <a:r>
              <a:rPr lang="en-IN" dirty="0" err="1" smtClean="0"/>
              <a:t>Ador</a:t>
            </a:r>
            <a:r>
              <a:rPr lang="en-IN" dirty="0" smtClean="0"/>
              <a:t> </a:t>
            </a:r>
            <a:r>
              <a:rPr lang="en-IN" dirty="0" err="1" smtClean="0"/>
              <a:t>fontech</a:t>
            </a:r>
            <a:r>
              <a:rPr lang="en-IN" dirty="0" smtClean="0"/>
              <a:t>- 3D future technology</a:t>
            </a:r>
          </a:p>
          <a:p>
            <a:r>
              <a:rPr lang="en-IN" dirty="0" err="1" smtClean="0"/>
              <a:t>cyclicals</a:t>
            </a:r>
            <a:r>
              <a:rPr lang="en-IN" dirty="0" smtClean="0"/>
              <a:t>: earnings growth not to reflect on stock price(?depend on market sentiment)</a:t>
            </a:r>
          </a:p>
          <a:p>
            <a:pPr lvl="1"/>
            <a:r>
              <a:rPr lang="en-IN" dirty="0" smtClean="0"/>
              <a:t>Paper companies </a:t>
            </a:r>
          </a:p>
          <a:p>
            <a:pPr lvl="1"/>
            <a:r>
              <a:rPr lang="en-IN" dirty="0" smtClean="0"/>
              <a:t>Sugar companies</a:t>
            </a:r>
          </a:p>
          <a:p>
            <a:r>
              <a:rPr lang="en-IN" dirty="0" smtClean="0"/>
              <a:t>Not to overpay!! Paid enough tuition fee</a:t>
            </a:r>
          </a:p>
          <a:p>
            <a:endParaRPr lang="en-IN" dirty="0" smtClean="0"/>
          </a:p>
          <a:p>
            <a:endParaRPr lang="en-IN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Key </a:t>
            </a:r>
            <a:r>
              <a:rPr lang="en-IN" dirty="0" err="1" smtClean="0"/>
              <a:t>learnings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Repeated mistake with same stock</a:t>
            </a:r>
          </a:p>
          <a:p>
            <a:r>
              <a:rPr lang="en-IN" dirty="0" smtClean="0"/>
              <a:t>Averaging down: gone horribly wrong!!!</a:t>
            </a:r>
          </a:p>
          <a:p>
            <a:r>
              <a:rPr lang="en-IN" dirty="0" smtClean="0"/>
              <a:t>Started looking for previous support levels.</a:t>
            </a:r>
          </a:p>
          <a:p>
            <a:r>
              <a:rPr lang="en-IN" dirty="0" smtClean="0"/>
              <a:t>Averaging UP – most important  for me</a:t>
            </a:r>
          </a:p>
          <a:p>
            <a:pPr lvl="1"/>
            <a:r>
              <a:rPr lang="en-IN" dirty="0" smtClean="0"/>
              <a:t>Asses quarterly results</a:t>
            </a:r>
          </a:p>
          <a:p>
            <a:pPr lvl="1"/>
            <a:r>
              <a:rPr lang="en-IN" dirty="0" smtClean="0"/>
              <a:t>Industry continues to have tailwinds</a:t>
            </a:r>
          </a:p>
          <a:p>
            <a:r>
              <a:rPr lang="en-IN" dirty="0" smtClean="0"/>
              <a:t>Data/information to add further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BOOKS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What I have read</a:t>
            </a:r>
          </a:p>
          <a:p>
            <a:pPr lvl="1"/>
            <a:r>
              <a:rPr lang="en-IN" dirty="0" smtClean="0"/>
              <a:t>FIVE RULES OF PAT DORSEY</a:t>
            </a:r>
          </a:p>
          <a:p>
            <a:pPr lvl="1"/>
            <a:r>
              <a:rPr lang="en-IN" dirty="0" smtClean="0"/>
              <a:t>RICH DAD POOR DAD</a:t>
            </a:r>
          </a:p>
          <a:p>
            <a:pPr lvl="1"/>
            <a:r>
              <a:rPr lang="en-IN" dirty="0" smtClean="0"/>
              <a:t>ONE UP ON WALL STREET</a:t>
            </a:r>
          </a:p>
          <a:p>
            <a:r>
              <a:rPr lang="en-IN" dirty="0" smtClean="0"/>
              <a:t>Tried reading other books </a:t>
            </a:r>
          </a:p>
          <a:p>
            <a:pPr>
              <a:buNone/>
            </a:pP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FUTURE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Buy at appropriate price</a:t>
            </a:r>
          </a:p>
          <a:p>
            <a:r>
              <a:rPr lang="en-IN" dirty="0" smtClean="0"/>
              <a:t>VALUE of business</a:t>
            </a:r>
          </a:p>
          <a:p>
            <a:r>
              <a:rPr lang="en-IN" dirty="0" smtClean="0"/>
              <a:t>Sit on cash</a:t>
            </a:r>
          </a:p>
          <a:p>
            <a:r>
              <a:rPr lang="en-IN" dirty="0" smtClean="0"/>
              <a:t>Better understanding of financial statements/ratio</a:t>
            </a:r>
          </a:p>
          <a:p>
            <a:r>
              <a:rPr lang="en-IN" dirty="0" smtClean="0"/>
              <a:t>Am I making return from my “own” picks</a:t>
            </a:r>
          </a:p>
          <a:p>
            <a:r>
              <a:rPr lang="en-IN" dirty="0" smtClean="0"/>
              <a:t>Find another Bajaj finance!!</a:t>
            </a:r>
          </a:p>
          <a:p>
            <a:r>
              <a:rPr lang="en-IN" dirty="0" smtClean="0"/>
              <a:t>Managing Health/Family/Profession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Beginning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Concept of saving/finance</a:t>
            </a:r>
          </a:p>
          <a:p>
            <a:r>
              <a:rPr lang="en-IN" dirty="0" smtClean="0"/>
              <a:t>Initially started as FD&amp;RD</a:t>
            </a:r>
          </a:p>
          <a:p>
            <a:r>
              <a:rPr lang="en-IN" dirty="0" smtClean="0"/>
              <a:t>Mutual funds for 2-3 years</a:t>
            </a:r>
          </a:p>
          <a:p>
            <a:r>
              <a:rPr lang="en-IN" dirty="0" smtClean="0"/>
              <a:t>Slowly started reading about equities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Initial steps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r>
              <a:rPr lang="en-IN" dirty="0" smtClean="0"/>
              <a:t>First stock:  </a:t>
            </a:r>
          </a:p>
          <a:p>
            <a:r>
              <a:rPr lang="en-IN" dirty="0" smtClean="0"/>
              <a:t>Next : </a:t>
            </a:r>
          </a:p>
          <a:p>
            <a:r>
              <a:rPr lang="en-IN" dirty="0" smtClean="0"/>
              <a:t>Reading Economic Times: value stock-NMDC</a:t>
            </a:r>
          </a:p>
          <a:p>
            <a:r>
              <a:rPr lang="en-IN" dirty="0" smtClean="0"/>
              <a:t>Investing based on PE ratio</a:t>
            </a:r>
          </a:p>
          <a:p>
            <a:r>
              <a:rPr lang="en-IN" dirty="0" smtClean="0"/>
              <a:t>Misunderstanding of great quotes</a:t>
            </a:r>
          </a:p>
          <a:p>
            <a:r>
              <a:rPr lang="en-IN" dirty="0" smtClean="0"/>
              <a:t>Experience with </a:t>
            </a:r>
            <a:r>
              <a:rPr lang="en-IN" dirty="0" err="1" smtClean="0"/>
              <a:t>Kaveri</a:t>
            </a:r>
            <a:r>
              <a:rPr lang="en-IN" dirty="0" smtClean="0"/>
              <a:t> seeds and SKM eggs</a:t>
            </a:r>
          </a:p>
          <a:p>
            <a:r>
              <a:rPr lang="en-IN" dirty="0" smtClean="0"/>
              <a:t>2015: came across VP forum: didn't believe it for few months.</a:t>
            </a:r>
          </a:p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505200" y="1686580"/>
            <a:ext cx="1847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2800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1676400"/>
            <a:ext cx="2362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err="1" smtClean="0"/>
              <a:t>Vakrangee</a:t>
            </a:r>
            <a:endParaRPr lang="en-IN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2219980"/>
            <a:ext cx="2133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/>
              <a:t>DHFL</a:t>
            </a:r>
            <a:endParaRPr lang="en-IN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Teaching at home!!</a:t>
            </a:r>
          </a:p>
          <a:p>
            <a:r>
              <a:rPr lang="en-IN" dirty="0" err="1" smtClean="0"/>
              <a:t>Finolex</a:t>
            </a:r>
            <a:r>
              <a:rPr lang="en-IN" dirty="0" smtClean="0"/>
              <a:t> /</a:t>
            </a:r>
            <a:r>
              <a:rPr lang="en-IN" dirty="0" err="1" smtClean="0"/>
              <a:t>Sintex</a:t>
            </a:r>
            <a:r>
              <a:rPr lang="en-IN" dirty="0" smtClean="0"/>
              <a:t>- realised power of BRAND</a:t>
            </a:r>
          </a:p>
          <a:p>
            <a:r>
              <a:rPr lang="en-IN" dirty="0" smtClean="0"/>
              <a:t>Clue to look at finance companies</a:t>
            </a:r>
          </a:p>
          <a:p>
            <a:r>
              <a:rPr lang="en-IN" dirty="0" smtClean="0"/>
              <a:t>Bajaj finance</a:t>
            </a:r>
          </a:p>
          <a:p>
            <a:pPr lvl="1"/>
            <a:r>
              <a:rPr lang="en-IN" dirty="0" smtClean="0"/>
              <a:t>Incident which made me to buy</a:t>
            </a:r>
          </a:p>
          <a:p>
            <a:pPr lvl="1"/>
            <a:r>
              <a:rPr lang="en-IN" dirty="0" smtClean="0"/>
              <a:t>local scuttlebutt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2016-17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Realised that I have to look forward than what happened with company in the past (August 2016)</a:t>
            </a:r>
          </a:p>
          <a:p>
            <a:r>
              <a:rPr lang="en-IN" dirty="0" smtClean="0"/>
              <a:t>Shiva </a:t>
            </a:r>
            <a:r>
              <a:rPr lang="en-IN" dirty="0" err="1" smtClean="0"/>
              <a:t>texyarn</a:t>
            </a:r>
            <a:r>
              <a:rPr lang="en-IN" dirty="0" smtClean="0"/>
              <a:t> story</a:t>
            </a:r>
          </a:p>
          <a:p>
            <a:r>
              <a:rPr lang="en-IN" dirty="0" smtClean="0"/>
              <a:t>Started giving more time from later half of 2016</a:t>
            </a:r>
          </a:p>
          <a:p>
            <a:r>
              <a:rPr lang="en-IN" dirty="0" smtClean="0"/>
              <a:t>Active participation on VP/readings</a:t>
            </a:r>
          </a:p>
          <a:p>
            <a:r>
              <a:rPr lang="en-IN" dirty="0" smtClean="0"/>
              <a:t>Following VP seniors/cloning portfolio/following posts</a:t>
            </a:r>
          </a:p>
          <a:p>
            <a:endParaRPr lang="en-IN" dirty="0" smtClean="0"/>
          </a:p>
          <a:p>
            <a:pPr>
              <a:buNone/>
            </a:pP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Scuttlebutt!!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VST tillers- farmers feedback</a:t>
            </a:r>
          </a:p>
          <a:p>
            <a:r>
              <a:rPr lang="en-IN" dirty="0" smtClean="0"/>
              <a:t>GMM </a:t>
            </a:r>
            <a:r>
              <a:rPr lang="en-IN" dirty="0" err="1" smtClean="0"/>
              <a:t>pfaudler</a:t>
            </a:r>
            <a:r>
              <a:rPr lang="en-IN" dirty="0" smtClean="0"/>
              <a:t>- local service guy</a:t>
            </a:r>
          </a:p>
          <a:p>
            <a:r>
              <a:rPr lang="en-IN" dirty="0" err="1" smtClean="0"/>
              <a:t>Wonderla</a:t>
            </a:r>
            <a:r>
              <a:rPr lang="en-IN" dirty="0" smtClean="0"/>
              <a:t>- feedback from </a:t>
            </a:r>
            <a:r>
              <a:rPr lang="en-IN" dirty="0" err="1" smtClean="0"/>
              <a:t>Chaiwala</a:t>
            </a:r>
            <a:endParaRPr lang="en-IN" dirty="0" smtClean="0"/>
          </a:p>
          <a:p>
            <a:r>
              <a:rPr lang="en-IN" dirty="0" smtClean="0"/>
              <a:t>Distributors and customers- Bajaj finance, STY</a:t>
            </a:r>
          </a:p>
          <a:p>
            <a:r>
              <a:rPr lang="en-IN" dirty="0" smtClean="0"/>
              <a:t>Plant visits- </a:t>
            </a:r>
            <a:r>
              <a:rPr lang="en-IN" dirty="0" err="1" smtClean="0"/>
              <a:t>Ador</a:t>
            </a:r>
            <a:r>
              <a:rPr lang="en-IN" dirty="0" smtClean="0"/>
              <a:t>/</a:t>
            </a:r>
            <a:r>
              <a:rPr lang="en-IN" dirty="0" err="1" smtClean="0"/>
              <a:t>Balaji</a:t>
            </a:r>
            <a:r>
              <a:rPr lang="en-IN" dirty="0" smtClean="0"/>
              <a:t> amines..etc</a:t>
            </a:r>
          </a:p>
          <a:p>
            <a:r>
              <a:rPr lang="en-IN" dirty="0" smtClean="0"/>
              <a:t>Meeting with promoters and business heads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concalls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Many companies in same sector</a:t>
            </a:r>
          </a:p>
          <a:p>
            <a:r>
              <a:rPr lang="en-IN" dirty="0" smtClean="0"/>
              <a:t>Gives an idea about industry trends: sugar, </a:t>
            </a:r>
            <a:r>
              <a:rPr lang="en-IN" dirty="0" err="1" smtClean="0"/>
              <a:t>pharma</a:t>
            </a:r>
            <a:r>
              <a:rPr lang="en-IN" dirty="0" smtClean="0"/>
              <a:t> companies.</a:t>
            </a:r>
          </a:p>
          <a:p>
            <a:r>
              <a:rPr lang="en-IN" dirty="0" smtClean="0"/>
              <a:t>Helps in selling decision: who is better than management in signalling irrespective of valuation</a:t>
            </a:r>
          </a:p>
          <a:p>
            <a:r>
              <a:rPr lang="en-IN" dirty="0" smtClean="0"/>
              <a:t>No of analyst participating/duration of con-call/confrontation with management. </a:t>
            </a:r>
          </a:p>
          <a:p>
            <a:r>
              <a:rPr lang="en-IN" dirty="0" smtClean="0"/>
              <a:t>Saves time for me!!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Buying decisions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 </a:t>
            </a:r>
          </a:p>
          <a:p>
            <a:r>
              <a:rPr lang="en-IN" dirty="0" smtClean="0"/>
              <a:t>Growth oriented</a:t>
            </a:r>
          </a:p>
          <a:p>
            <a:r>
              <a:rPr lang="en-IN" dirty="0" smtClean="0"/>
              <a:t>Not consider PE</a:t>
            </a:r>
          </a:p>
          <a:p>
            <a:r>
              <a:rPr lang="en-IN" dirty="0" smtClean="0"/>
              <a:t>Importance to management quality</a:t>
            </a:r>
          </a:p>
          <a:p>
            <a:r>
              <a:rPr lang="en-IN" dirty="0" smtClean="0"/>
              <a:t>Limited players –VST tillers(aware of limited size also)</a:t>
            </a:r>
          </a:p>
          <a:p>
            <a:r>
              <a:rPr lang="en-IN" dirty="0" smtClean="0"/>
              <a:t>Edge in the process of manufacturing- </a:t>
            </a:r>
            <a:r>
              <a:rPr lang="en-IN" dirty="0" err="1" smtClean="0"/>
              <a:t>Fairchem</a:t>
            </a:r>
            <a:r>
              <a:rPr lang="en-IN" dirty="0" smtClean="0"/>
              <a:t>. </a:t>
            </a:r>
          </a:p>
          <a:p>
            <a:r>
              <a:rPr lang="en-IN" dirty="0" smtClean="0"/>
              <a:t>Sector tailwinds, Govt policy changes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SELLING DECISION: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Govt regulations: Hospitals</a:t>
            </a:r>
          </a:p>
          <a:p>
            <a:r>
              <a:rPr lang="en-IN" dirty="0" smtClean="0"/>
              <a:t>Misallocation of capital-</a:t>
            </a:r>
          </a:p>
          <a:p>
            <a:pPr lvl="1"/>
            <a:r>
              <a:rPr lang="en-IN" dirty="0" smtClean="0"/>
              <a:t> </a:t>
            </a:r>
            <a:r>
              <a:rPr lang="en-IN" dirty="0" err="1" smtClean="0"/>
              <a:t>kovai</a:t>
            </a:r>
            <a:r>
              <a:rPr lang="en-IN" dirty="0" smtClean="0"/>
              <a:t> medicals -medical college.</a:t>
            </a:r>
          </a:p>
          <a:p>
            <a:pPr lvl="1"/>
            <a:r>
              <a:rPr lang="en-IN" dirty="0" err="1" smtClean="0"/>
              <a:t>Balaji</a:t>
            </a:r>
            <a:r>
              <a:rPr lang="en-IN" dirty="0" smtClean="0"/>
              <a:t> amines-hotel business</a:t>
            </a:r>
          </a:p>
          <a:p>
            <a:r>
              <a:rPr lang="en-IN" dirty="0" smtClean="0"/>
              <a:t>Con-calls- look for subtle clues</a:t>
            </a:r>
          </a:p>
          <a:p>
            <a:r>
              <a:rPr lang="en-IN" dirty="0" smtClean="0"/>
              <a:t>Change in trends: reasonable easy for me to take decision by looking around</a:t>
            </a:r>
          </a:p>
          <a:p>
            <a:pPr lvl="1"/>
            <a:r>
              <a:rPr lang="en-IN" dirty="0" smtClean="0"/>
              <a:t>Data consumption helped in exiting ENIL</a:t>
            </a:r>
          </a:p>
          <a:p>
            <a:pPr lvl="1"/>
            <a:r>
              <a:rPr lang="en-IN" dirty="0" smtClean="0"/>
              <a:t>Manpower supply to Auto industry</a:t>
            </a:r>
          </a:p>
          <a:p>
            <a:pPr lvl="1"/>
            <a:r>
              <a:rPr lang="en-IN" dirty="0" smtClean="0"/>
              <a:t>What I/family members buying</a:t>
            </a:r>
          </a:p>
          <a:p>
            <a:endParaRPr lang="en-IN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2354</TotalTime>
  <Words>486</Words>
  <Application>Microsoft Office PowerPoint</Application>
  <PresentationFormat>On-screen Show (4:3)</PresentationFormat>
  <Paragraphs>114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Origin</vt:lpstr>
      <vt:lpstr>INVESTMENT JOURNEY VP -2019, GOA </vt:lpstr>
      <vt:lpstr>Beginning</vt:lpstr>
      <vt:lpstr>Initial steps</vt:lpstr>
      <vt:lpstr>Slide 4</vt:lpstr>
      <vt:lpstr>2016-17</vt:lpstr>
      <vt:lpstr>Scuttlebutt!!</vt:lpstr>
      <vt:lpstr>concalls</vt:lpstr>
      <vt:lpstr>Buying decisions</vt:lpstr>
      <vt:lpstr>SELLING DECISION: </vt:lpstr>
      <vt:lpstr>Key learning's</vt:lpstr>
      <vt:lpstr>Key learnings</vt:lpstr>
      <vt:lpstr>BOOKS</vt:lpstr>
      <vt:lpstr>FUTURE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JOURNEY</dc:title>
  <dc:creator>veena.21089</dc:creator>
  <cp:lastModifiedBy>veena.21089</cp:lastModifiedBy>
  <cp:revision>60</cp:revision>
  <dcterms:created xsi:type="dcterms:W3CDTF">2006-08-16T00:00:00Z</dcterms:created>
  <dcterms:modified xsi:type="dcterms:W3CDTF">2019-06-24T14:39:12Z</dcterms:modified>
</cp:coreProperties>
</file>