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2" r:id="rId3"/>
    <p:sldId id="343" r:id="rId4"/>
    <p:sldId id="344" r:id="rId5"/>
    <p:sldId id="345" r:id="rId6"/>
    <p:sldId id="346" r:id="rId7"/>
    <p:sldId id="352" r:id="rId8"/>
    <p:sldId id="347" r:id="rId9"/>
    <p:sldId id="348" r:id="rId10"/>
    <p:sldId id="349" r:id="rId11"/>
    <p:sldId id="350" r:id="rId12"/>
    <p:sldId id="351" r:id="rId13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manshu Makhijani" initials="HM" lastIdx="2" clrIdx="0"/>
  <p:cmAuthor id="1" name="SAMIT" initials="S" lastIdx="1" clrIdx="1"/>
  <p:cmAuthor id="2" name="Ravi Srikant" initials="RS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AC0000"/>
    <a:srgbClr val="247228"/>
    <a:srgbClr val="B1874F"/>
    <a:srgbClr val="FFE699"/>
    <a:srgbClr val="FF8299"/>
    <a:srgbClr val="FFC1AC"/>
    <a:srgbClr val="808080"/>
    <a:srgbClr val="FF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434" autoAdjust="0"/>
  </p:normalViewPr>
  <p:slideViewPr>
    <p:cSldViewPr>
      <p:cViewPr varScale="1">
        <p:scale>
          <a:sx n="68" d="100"/>
          <a:sy n="68" d="100"/>
        </p:scale>
        <p:origin x="16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76"/>
    </p:cViewPr>
  </p:sorterViewPr>
  <p:notesViewPr>
    <p:cSldViewPr>
      <p:cViewPr varScale="1">
        <p:scale>
          <a:sx n="52" d="100"/>
          <a:sy n="52" d="100"/>
        </p:scale>
        <p:origin x="2922" y="6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25A63-541D-4BA4-98AA-B587A2C6C5D3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1260674E-25A0-4A24-B232-707617FD4509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dirty="0"/>
            <a:t>Products</a:t>
          </a:r>
        </a:p>
      </dgm:t>
    </dgm:pt>
    <dgm:pt modelId="{6310A67D-5A7D-428B-9659-533A521B69C4}" type="parTrans" cxnId="{7BC58164-AF55-4EB3-9087-E4D642FC99B3}">
      <dgm:prSet/>
      <dgm:spPr/>
      <dgm:t>
        <a:bodyPr/>
        <a:lstStyle/>
        <a:p>
          <a:endParaRPr lang="en-IN"/>
        </a:p>
      </dgm:t>
    </dgm:pt>
    <dgm:pt modelId="{C7A52A99-559A-4117-8DFF-0EDE866DF720}" type="sibTrans" cxnId="{7BC58164-AF55-4EB3-9087-E4D642FC99B3}">
      <dgm:prSet/>
      <dgm:spPr/>
      <dgm:t>
        <a:bodyPr/>
        <a:lstStyle/>
        <a:p>
          <a:endParaRPr lang="en-IN"/>
        </a:p>
      </dgm:t>
    </dgm:pt>
    <dgm:pt modelId="{C531809C-40E9-45C0-BBBB-62728DF93E3A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dirty="0"/>
            <a:t>DAM</a:t>
          </a:r>
        </a:p>
      </dgm:t>
    </dgm:pt>
    <dgm:pt modelId="{36BA8A4C-D8D5-4831-8DAC-1FEF28A12B37}" type="parTrans" cxnId="{819FB356-F23C-476F-A7D7-E8FA1AD22F3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/>
        </a:p>
      </dgm:t>
    </dgm:pt>
    <dgm:pt modelId="{16378DC0-5362-46F6-BEE7-FDF97912A304}" type="sibTrans" cxnId="{819FB356-F23C-476F-A7D7-E8FA1AD22F31}">
      <dgm:prSet/>
      <dgm:spPr/>
      <dgm:t>
        <a:bodyPr/>
        <a:lstStyle/>
        <a:p>
          <a:endParaRPr lang="en-IN"/>
        </a:p>
      </dgm:t>
    </dgm:pt>
    <dgm:pt modelId="{21A81D18-E6DC-438B-B10E-0DE7797A312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dirty="0"/>
            <a:t>TAM</a:t>
          </a:r>
        </a:p>
      </dgm:t>
    </dgm:pt>
    <dgm:pt modelId="{A2019600-3600-46A2-80BD-70685EB1028E}" type="parTrans" cxnId="{E9A3BEDF-EF59-4A29-88E0-D81F0ECB5B4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/>
        </a:p>
      </dgm:t>
    </dgm:pt>
    <dgm:pt modelId="{ED03BCE0-03A4-41AB-91A1-F4BF47935817}" type="sibTrans" cxnId="{E9A3BEDF-EF59-4A29-88E0-D81F0ECB5B4E}">
      <dgm:prSet/>
      <dgm:spPr/>
      <dgm:t>
        <a:bodyPr/>
        <a:lstStyle/>
        <a:p>
          <a:endParaRPr lang="en-IN"/>
        </a:p>
      </dgm:t>
    </dgm:pt>
    <dgm:pt modelId="{7CBC0C2C-4F70-4A01-B865-485D67471835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dirty="0"/>
            <a:t>REC</a:t>
          </a:r>
        </a:p>
      </dgm:t>
    </dgm:pt>
    <dgm:pt modelId="{C08CC4B9-9915-47AF-8B94-09D0145A5ACE}" type="parTrans" cxnId="{39561C2D-284A-4C6D-945A-AFB32B69581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/>
        </a:p>
      </dgm:t>
    </dgm:pt>
    <dgm:pt modelId="{681DE3D8-548F-4080-B33C-1D021B39B8CD}" type="sibTrans" cxnId="{39561C2D-284A-4C6D-945A-AFB32B69581C}">
      <dgm:prSet/>
      <dgm:spPr/>
      <dgm:t>
        <a:bodyPr/>
        <a:lstStyle/>
        <a:p>
          <a:endParaRPr lang="en-IN"/>
        </a:p>
      </dgm:t>
    </dgm:pt>
    <dgm:pt modelId="{2F71C1CD-8D95-4D6B-A8F1-50D440BF767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dirty="0" err="1"/>
            <a:t>ESCert</a:t>
          </a:r>
          <a:endParaRPr lang="en-IN" dirty="0"/>
        </a:p>
      </dgm:t>
    </dgm:pt>
    <dgm:pt modelId="{98CCD154-C3F6-4DE8-B947-5FAA58CA1F58}" type="parTrans" cxnId="{1CF9E823-3B00-4449-8922-6FC423107C0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/>
        </a:p>
      </dgm:t>
    </dgm:pt>
    <dgm:pt modelId="{5813A1FF-64D0-41DD-A1FF-D6913F82455E}" type="sibTrans" cxnId="{1CF9E823-3B00-4449-8922-6FC423107C0F}">
      <dgm:prSet/>
      <dgm:spPr/>
      <dgm:t>
        <a:bodyPr/>
        <a:lstStyle/>
        <a:p>
          <a:endParaRPr lang="en-IN"/>
        </a:p>
      </dgm:t>
    </dgm:pt>
    <dgm:pt modelId="{66303E3D-A57A-428A-9585-A8BE716C069C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dirty="0"/>
            <a:t>IM &amp; DAC</a:t>
          </a:r>
        </a:p>
      </dgm:t>
    </dgm:pt>
    <dgm:pt modelId="{E38F8D42-368E-479C-B0CB-383527704BFB}" type="parTrans" cxnId="{345BA5EB-5FF4-416B-B68E-475014460FBB}">
      <dgm:prSet/>
      <dgm:spPr/>
      <dgm:t>
        <a:bodyPr/>
        <a:lstStyle/>
        <a:p>
          <a:endParaRPr lang="en-IN"/>
        </a:p>
      </dgm:t>
    </dgm:pt>
    <dgm:pt modelId="{F7074679-0425-4B4A-AE30-31C7568BEEFA}" type="sibTrans" cxnId="{345BA5EB-5FF4-416B-B68E-475014460FBB}">
      <dgm:prSet/>
      <dgm:spPr/>
      <dgm:t>
        <a:bodyPr/>
        <a:lstStyle/>
        <a:p>
          <a:endParaRPr lang="en-IN"/>
        </a:p>
      </dgm:t>
    </dgm:pt>
    <dgm:pt modelId="{ED2DE25A-CABD-4D1D-A18C-616DD428953D}" type="pres">
      <dgm:prSet presAssocID="{EDD25A63-541D-4BA4-98AA-B587A2C6C5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2AB11B-615E-4DDB-8816-A67E30781333}" type="pres">
      <dgm:prSet presAssocID="{1260674E-25A0-4A24-B232-707617FD4509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CFC48143-7EF6-43DE-9B69-A401E65C8574}" type="pres">
      <dgm:prSet presAssocID="{1260674E-25A0-4A24-B232-707617FD4509}" presName="rootComposite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E7D9635-7D70-40F3-BD28-0DF8F4B83A5F}" type="pres">
      <dgm:prSet presAssocID="{1260674E-25A0-4A24-B232-707617FD4509}" presName="rootText1" presStyleLbl="node0" presStyleIdx="0" presStyleCnt="1">
        <dgm:presLayoutVars>
          <dgm:chPref val="3"/>
        </dgm:presLayoutVars>
      </dgm:prSet>
      <dgm:spPr/>
    </dgm:pt>
    <dgm:pt modelId="{14177D77-466F-431F-A073-EC564E6009D6}" type="pres">
      <dgm:prSet presAssocID="{1260674E-25A0-4A24-B232-707617FD4509}" presName="rootConnector1" presStyleLbl="node1" presStyleIdx="0" presStyleCnt="0"/>
      <dgm:spPr/>
    </dgm:pt>
    <dgm:pt modelId="{1516088B-5D0A-468C-98E3-FE9A64B47FBD}" type="pres">
      <dgm:prSet presAssocID="{1260674E-25A0-4A24-B232-707617FD4509}" presName="hierChild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1D315A1-21B2-4F40-8F47-2C02D82D4B03}" type="pres">
      <dgm:prSet presAssocID="{36BA8A4C-D8D5-4831-8DAC-1FEF28A12B37}" presName="Name37" presStyleLbl="parChTrans1D2" presStyleIdx="0" presStyleCnt="5"/>
      <dgm:spPr/>
    </dgm:pt>
    <dgm:pt modelId="{40DF88D4-58FE-4B72-9450-9FEC5E2A75B9}" type="pres">
      <dgm:prSet presAssocID="{C531809C-40E9-45C0-BBBB-62728DF93E3A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1CD82666-B729-4987-A8D5-9E2F4DA4C80C}" type="pres">
      <dgm:prSet presAssocID="{C531809C-40E9-45C0-BBBB-62728DF93E3A}" presName="root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193C145-C886-4C68-8A83-431CB7A2A7FC}" type="pres">
      <dgm:prSet presAssocID="{C531809C-40E9-45C0-BBBB-62728DF93E3A}" presName="rootText" presStyleLbl="node2" presStyleIdx="0" presStyleCnt="5">
        <dgm:presLayoutVars>
          <dgm:chPref val="3"/>
        </dgm:presLayoutVars>
      </dgm:prSet>
      <dgm:spPr/>
    </dgm:pt>
    <dgm:pt modelId="{B6CB3363-8276-40AA-AD70-7A0F5805E78E}" type="pres">
      <dgm:prSet presAssocID="{C531809C-40E9-45C0-BBBB-62728DF93E3A}" presName="rootConnector" presStyleLbl="node2" presStyleIdx="0" presStyleCnt="5"/>
      <dgm:spPr/>
    </dgm:pt>
    <dgm:pt modelId="{DEF71DA7-76CC-4067-A4E2-77F8E72F7627}" type="pres">
      <dgm:prSet presAssocID="{C531809C-40E9-45C0-BBBB-62728DF93E3A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1B6B08E-0899-4AA4-AC75-9A53E8740A67}" type="pres">
      <dgm:prSet presAssocID="{C531809C-40E9-45C0-BBBB-62728DF93E3A}" presName="hierChild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7D9B4B7-0454-4732-A683-B75AB7AC5E56}" type="pres">
      <dgm:prSet presAssocID="{E38F8D42-368E-479C-B0CB-383527704BFB}" presName="Name37" presStyleLbl="parChTrans1D2" presStyleIdx="1" presStyleCnt="5"/>
      <dgm:spPr/>
    </dgm:pt>
    <dgm:pt modelId="{EF64C7DB-CA72-4CC0-B8B6-82165FD8A693}" type="pres">
      <dgm:prSet presAssocID="{66303E3D-A57A-428A-9585-A8BE716C069C}" presName="hierRoot2" presStyleCnt="0">
        <dgm:presLayoutVars>
          <dgm:hierBranch val="init"/>
        </dgm:presLayoutVars>
      </dgm:prSet>
      <dgm:spPr/>
    </dgm:pt>
    <dgm:pt modelId="{19C656A0-5487-4CB8-B915-31D4164FD5CD}" type="pres">
      <dgm:prSet presAssocID="{66303E3D-A57A-428A-9585-A8BE716C069C}" presName="rootComposite" presStyleCnt="0"/>
      <dgm:spPr/>
    </dgm:pt>
    <dgm:pt modelId="{1B2DC695-4591-4613-964C-226FAC861A6E}" type="pres">
      <dgm:prSet presAssocID="{66303E3D-A57A-428A-9585-A8BE716C069C}" presName="rootText" presStyleLbl="node2" presStyleIdx="1" presStyleCnt="5">
        <dgm:presLayoutVars>
          <dgm:chPref val="3"/>
        </dgm:presLayoutVars>
      </dgm:prSet>
      <dgm:spPr/>
    </dgm:pt>
    <dgm:pt modelId="{5BD9B923-E7A9-4E1F-9040-75C74B09CED6}" type="pres">
      <dgm:prSet presAssocID="{66303E3D-A57A-428A-9585-A8BE716C069C}" presName="rootConnector" presStyleLbl="node2" presStyleIdx="1" presStyleCnt="5"/>
      <dgm:spPr/>
    </dgm:pt>
    <dgm:pt modelId="{7B60D541-1388-40DA-AC8B-B27851F7DE36}" type="pres">
      <dgm:prSet presAssocID="{66303E3D-A57A-428A-9585-A8BE716C069C}" presName="hierChild4" presStyleCnt="0"/>
      <dgm:spPr/>
    </dgm:pt>
    <dgm:pt modelId="{CE3C20A5-474C-4A7E-A6FA-9C0429274DA5}" type="pres">
      <dgm:prSet presAssocID="{66303E3D-A57A-428A-9585-A8BE716C069C}" presName="hierChild5" presStyleCnt="0"/>
      <dgm:spPr/>
    </dgm:pt>
    <dgm:pt modelId="{BA57B663-7340-4E78-9877-564071ABBFE0}" type="pres">
      <dgm:prSet presAssocID="{A2019600-3600-46A2-80BD-70685EB1028E}" presName="Name37" presStyleLbl="parChTrans1D2" presStyleIdx="2" presStyleCnt="5"/>
      <dgm:spPr/>
    </dgm:pt>
    <dgm:pt modelId="{1B52FB45-3EBB-4CBA-99E0-E9BD03D6B535}" type="pres">
      <dgm:prSet presAssocID="{21A81D18-E6DC-438B-B10E-0DE7797A3127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4CC341D8-0C9D-4CDF-95EA-CE369F72FB2F}" type="pres">
      <dgm:prSet presAssocID="{21A81D18-E6DC-438B-B10E-0DE7797A3127}" presName="root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D2FCA35-FF43-4BB3-AA0A-7ECE5924373A}" type="pres">
      <dgm:prSet presAssocID="{21A81D18-E6DC-438B-B10E-0DE7797A3127}" presName="rootText" presStyleLbl="node2" presStyleIdx="2" presStyleCnt="5">
        <dgm:presLayoutVars>
          <dgm:chPref val="3"/>
        </dgm:presLayoutVars>
      </dgm:prSet>
      <dgm:spPr/>
    </dgm:pt>
    <dgm:pt modelId="{3D97B55F-D891-437E-A0FC-02C871C4120B}" type="pres">
      <dgm:prSet presAssocID="{21A81D18-E6DC-438B-B10E-0DE7797A3127}" presName="rootConnector" presStyleLbl="node2" presStyleIdx="2" presStyleCnt="5"/>
      <dgm:spPr/>
    </dgm:pt>
    <dgm:pt modelId="{40A2CED1-014F-4143-946A-509609AB38B5}" type="pres">
      <dgm:prSet presAssocID="{21A81D18-E6DC-438B-B10E-0DE7797A3127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C69BBA9-86B9-4A60-B8F0-52E11A58861F}" type="pres">
      <dgm:prSet presAssocID="{21A81D18-E6DC-438B-B10E-0DE7797A3127}" presName="hierChild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6946C4F-E0BB-4CE6-A84A-4D4C15C383D4}" type="pres">
      <dgm:prSet presAssocID="{C08CC4B9-9915-47AF-8B94-09D0145A5ACE}" presName="Name37" presStyleLbl="parChTrans1D2" presStyleIdx="3" presStyleCnt="5"/>
      <dgm:spPr/>
    </dgm:pt>
    <dgm:pt modelId="{70065034-9B34-45F3-BF48-FA869C65CE62}" type="pres">
      <dgm:prSet presAssocID="{7CBC0C2C-4F70-4A01-B865-485D67471835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0F2CBE70-EDAC-4E7D-838D-59EE5A38FF95}" type="pres">
      <dgm:prSet presAssocID="{7CBC0C2C-4F70-4A01-B865-485D67471835}" presName="root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99CABE3-7043-400E-943D-3DF31E7679D5}" type="pres">
      <dgm:prSet presAssocID="{7CBC0C2C-4F70-4A01-B865-485D67471835}" presName="rootText" presStyleLbl="node2" presStyleIdx="3" presStyleCnt="5">
        <dgm:presLayoutVars>
          <dgm:chPref val="3"/>
        </dgm:presLayoutVars>
      </dgm:prSet>
      <dgm:spPr/>
    </dgm:pt>
    <dgm:pt modelId="{28BD79A8-2E0D-4366-B239-A38410ABA302}" type="pres">
      <dgm:prSet presAssocID="{7CBC0C2C-4F70-4A01-B865-485D67471835}" presName="rootConnector" presStyleLbl="node2" presStyleIdx="3" presStyleCnt="5"/>
      <dgm:spPr/>
    </dgm:pt>
    <dgm:pt modelId="{259000B3-BA20-4FB0-83DD-E1BD3E8DBEE1}" type="pres">
      <dgm:prSet presAssocID="{7CBC0C2C-4F70-4A01-B865-485D67471835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66EB38B-106F-4C72-AF43-A12822EB4B76}" type="pres">
      <dgm:prSet presAssocID="{7CBC0C2C-4F70-4A01-B865-485D67471835}" presName="hierChild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E579DEF-2639-4FC3-9E37-63B8558DF28E}" type="pres">
      <dgm:prSet presAssocID="{98CCD154-C3F6-4DE8-B947-5FAA58CA1F58}" presName="Name37" presStyleLbl="parChTrans1D2" presStyleIdx="4" presStyleCnt="5"/>
      <dgm:spPr/>
    </dgm:pt>
    <dgm:pt modelId="{9FCF77B1-A97A-424A-9DD6-2C91BC447023}" type="pres">
      <dgm:prSet presAssocID="{2F71C1CD-8D95-4D6B-A8F1-50D440BF767F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721CC572-3F2E-410F-A2F8-170D6613F43B}" type="pres">
      <dgm:prSet presAssocID="{2F71C1CD-8D95-4D6B-A8F1-50D440BF767F}" presName="root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1CAF508-FBB8-455F-93F6-FD661ADBB9A3}" type="pres">
      <dgm:prSet presAssocID="{2F71C1CD-8D95-4D6B-A8F1-50D440BF767F}" presName="rootText" presStyleLbl="node2" presStyleIdx="4" presStyleCnt="5">
        <dgm:presLayoutVars>
          <dgm:chPref val="3"/>
        </dgm:presLayoutVars>
      </dgm:prSet>
      <dgm:spPr/>
    </dgm:pt>
    <dgm:pt modelId="{AD6BE4BC-B8E9-4165-B0FA-C57FEC587723}" type="pres">
      <dgm:prSet presAssocID="{2F71C1CD-8D95-4D6B-A8F1-50D440BF767F}" presName="rootConnector" presStyleLbl="node2" presStyleIdx="4" presStyleCnt="5"/>
      <dgm:spPr/>
    </dgm:pt>
    <dgm:pt modelId="{5CC8471F-6B75-4AC9-9965-5B6999F33ECA}" type="pres">
      <dgm:prSet presAssocID="{2F71C1CD-8D95-4D6B-A8F1-50D440BF767F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FB6EDC6-0389-4D05-B6A7-303B58922EF1}" type="pres">
      <dgm:prSet presAssocID="{2F71C1CD-8D95-4D6B-A8F1-50D440BF767F}" presName="hierChild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4D7AA56-6B55-4489-A926-D2713C2B71F9}" type="pres">
      <dgm:prSet presAssocID="{1260674E-25A0-4A24-B232-707617FD4509}" presName="hierChild3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01A3DD1B-47B1-4D3D-B822-C90A2F09FFDF}" type="presOf" srcId="{A2019600-3600-46A2-80BD-70685EB1028E}" destId="{BA57B663-7340-4E78-9877-564071ABBFE0}" srcOrd="0" destOrd="0" presId="urn:microsoft.com/office/officeart/2005/8/layout/orgChart1"/>
    <dgm:cxn modelId="{1CF9E823-3B00-4449-8922-6FC423107C0F}" srcId="{1260674E-25A0-4A24-B232-707617FD4509}" destId="{2F71C1CD-8D95-4D6B-A8F1-50D440BF767F}" srcOrd="4" destOrd="0" parTransId="{98CCD154-C3F6-4DE8-B947-5FAA58CA1F58}" sibTransId="{5813A1FF-64D0-41DD-A1FF-D6913F82455E}"/>
    <dgm:cxn modelId="{F66DB828-9086-4EEF-89F3-1243D14484C3}" type="presOf" srcId="{EDD25A63-541D-4BA4-98AA-B587A2C6C5D3}" destId="{ED2DE25A-CABD-4D1D-A18C-616DD428953D}" srcOrd="0" destOrd="0" presId="urn:microsoft.com/office/officeart/2005/8/layout/orgChart1"/>
    <dgm:cxn modelId="{268FEA28-D184-4842-85CD-9B66DB4279E6}" type="presOf" srcId="{C531809C-40E9-45C0-BBBB-62728DF93E3A}" destId="{5193C145-C886-4C68-8A83-431CB7A2A7FC}" srcOrd="0" destOrd="0" presId="urn:microsoft.com/office/officeart/2005/8/layout/orgChart1"/>
    <dgm:cxn modelId="{39561C2D-284A-4C6D-945A-AFB32B69581C}" srcId="{1260674E-25A0-4A24-B232-707617FD4509}" destId="{7CBC0C2C-4F70-4A01-B865-485D67471835}" srcOrd="3" destOrd="0" parTransId="{C08CC4B9-9915-47AF-8B94-09D0145A5ACE}" sibTransId="{681DE3D8-548F-4080-B33C-1D021B39B8CD}"/>
    <dgm:cxn modelId="{462C3B3C-072E-473D-BF78-E4539CAE24A6}" type="presOf" srcId="{66303E3D-A57A-428A-9585-A8BE716C069C}" destId="{5BD9B923-E7A9-4E1F-9040-75C74B09CED6}" srcOrd="1" destOrd="0" presId="urn:microsoft.com/office/officeart/2005/8/layout/orgChart1"/>
    <dgm:cxn modelId="{02B89441-A67B-46F5-BE06-70C03E6384F3}" type="presOf" srcId="{1260674E-25A0-4A24-B232-707617FD4509}" destId="{14177D77-466F-431F-A073-EC564E6009D6}" srcOrd="1" destOrd="0" presId="urn:microsoft.com/office/officeart/2005/8/layout/orgChart1"/>
    <dgm:cxn modelId="{7BC58164-AF55-4EB3-9087-E4D642FC99B3}" srcId="{EDD25A63-541D-4BA4-98AA-B587A2C6C5D3}" destId="{1260674E-25A0-4A24-B232-707617FD4509}" srcOrd="0" destOrd="0" parTransId="{6310A67D-5A7D-428B-9659-533A521B69C4}" sibTransId="{C7A52A99-559A-4117-8DFF-0EDE866DF720}"/>
    <dgm:cxn modelId="{C08E2269-9FD0-4C35-9288-3FCDB4A293DD}" type="presOf" srcId="{7CBC0C2C-4F70-4A01-B865-485D67471835}" destId="{28BD79A8-2E0D-4366-B239-A38410ABA302}" srcOrd="1" destOrd="0" presId="urn:microsoft.com/office/officeart/2005/8/layout/orgChart1"/>
    <dgm:cxn modelId="{FB8BBC6B-D28F-4349-91C8-C0D514FC9FE9}" type="presOf" srcId="{36BA8A4C-D8D5-4831-8DAC-1FEF28A12B37}" destId="{41D315A1-21B2-4F40-8F47-2C02D82D4B03}" srcOrd="0" destOrd="0" presId="urn:microsoft.com/office/officeart/2005/8/layout/orgChart1"/>
    <dgm:cxn modelId="{B6D03152-D6A4-4275-BAD7-24FEC8E5CC25}" type="presOf" srcId="{66303E3D-A57A-428A-9585-A8BE716C069C}" destId="{1B2DC695-4591-4613-964C-226FAC861A6E}" srcOrd="0" destOrd="0" presId="urn:microsoft.com/office/officeart/2005/8/layout/orgChart1"/>
    <dgm:cxn modelId="{819FB356-F23C-476F-A7D7-E8FA1AD22F31}" srcId="{1260674E-25A0-4A24-B232-707617FD4509}" destId="{C531809C-40E9-45C0-BBBB-62728DF93E3A}" srcOrd="0" destOrd="0" parTransId="{36BA8A4C-D8D5-4831-8DAC-1FEF28A12B37}" sibTransId="{16378DC0-5362-46F6-BEE7-FDF97912A304}"/>
    <dgm:cxn modelId="{46147778-96C3-4419-8583-7FD29C5D73BE}" type="presOf" srcId="{98CCD154-C3F6-4DE8-B947-5FAA58CA1F58}" destId="{1E579DEF-2639-4FC3-9E37-63B8558DF28E}" srcOrd="0" destOrd="0" presId="urn:microsoft.com/office/officeart/2005/8/layout/orgChart1"/>
    <dgm:cxn modelId="{E19E8087-4B35-40DB-9B09-72E77B4C9E36}" type="presOf" srcId="{21A81D18-E6DC-438B-B10E-0DE7797A3127}" destId="{3D97B55F-D891-437E-A0FC-02C871C4120B}" srcOrd="1" destOrd="0" presId="urn:microsoft.com/office/officeart/2005/8/layout/orgChart1"/>
    <dgm:cxn modelId="{27D6E3A4-C409-4BF2-967F-6DC6D18704ED}" type="presOf" srcId="{C531809C-40E9-45C0-BBBB-62728DF93E3A}" destId="{B6CB3363-8276-40AA-AD70-7A0F5805E78E}" srcOrd="1" destOrd="0" presId="urn:microsoft.com/office/officeart/2005/8/layout/orgChart1"/>
    <dgm:cxn modelId="{5D8486B4-C6B5-4857-B0FA-9474DE2BA5F3}" type="presOf" srcId="{2F71C1CD-8D95-4D6B-A8F1-50D440BF767F}" destId="{11CAF508-FBB8-455F-93F6-FD661ADBB9A3}" srcOrd="0" destOrd="0" presId="urn:microsoft.com/office/officeart/2005/8/layout/orgChart1"/>
    <dgm:cxn modelId="{A03012BA-DE18-4B8B-B69A-D0410DBEAEFF}" type="presOf" srcId="{E38F8D42-368E-479C-B0CB-383527704BFB}" destId="{17D9B4B7-0454-4732-A683-B75AB7AC5E56}" srcOrd="0" destOrd="0" presId="urn:microsoft.com/office/officeart/2005/8/layout/orgChart1"/>
    <dgm:cxn modelId="{454285C0-262B-4878-9F68-6A4174A0F3EF}" type="presOf" srcId="{1260674E-25A0-4A24-B232-707617FD4509}" destId="{5E7D9635-7D70-40F3-BD28-0DF8F4B83A5F}" srcOrd="0" destOrd="0" presId="urn:microsoft.com/office/officeart/2005/8/layout/orgChart1"/>
    <dgm:cxn modelId="{1F4A8CDE-54BF-43BF-A6FB-38311EDD0AAE}" type="presOf" srcId="{2F71C1CD-8D95-4D6B-A8F1-50D440BF767F}" destId="{AD6BE4BC-B8E9-4165-B0FA-C57FEC587723}" srcOrd="1" destOrd="0" presId="urn:microsoft.com/office/officeart/2005/8/layout/orgChart1"/>
    <dgm:cxn modelId="{E9A3BEDF-EF59-4A29-88E0-D81F0ECB5B4E}" srcId="{1260674E-25A0-4A24-B232-707617FD4509}" destId="{21A81D18-E6DC-438B-B10E-0DE7797A3127}" srcOrd="2" destOrd="0" parTransId="{A2019600-3600-46A2-80BD-70685EB1028E}" sibTransId="{ED03BCE0-03A4-41AB-91A1-F4BF47935817}"/>
    <dgm:cxn modelId="{CB7F81E0-D3ED-4225-B7F4-EDEE8C9BFE24}" type="presOf" srcId="{C08CC4B9-9915-47AF-8B94-09D0145A5ACE}" destId="{B6946C4F-E0BB-4CE6-A84A-4D4C15C383D4}" srcOrd="0" destOrd="0" presId="urn:microsoft.com/office/officeart/2005/8/layout/orgChart1"/>
    <dgm:cxn modelId="{345BA5EB-5FF4-416B-B68E-475014460FBB}" srcId="{1260674E-25A0-4A24-B232-707617FD4509}" destId="{66303E3D-A57A-428A-9585-A8BE716C069C}" srcOrd="1" destOrd="0" parTransId="{E38F8D42-368E-479C-B0CB-383527704BFB}" sibTransId="{F7074679-0425-4B4A-AE30-31C7568BEEFA}"/>
    <dgm:cxn modelId="{74251EF7-5F63-46B5-B39B-284F1A5CEEA5}" type="presOf" srcId="{21A81D18-E6DC-438B-B10E-0DE7797A3127}" destId="{FD2FCA35-FF43-4BB3-AA0A-7ECE5924373A}" srcOrd="0" destOrd="0" presId="urn:microsoft.com/office/officeart/2005/8/layout/orgChart1"/>
    <dgm:cxn modelId="{1337DEFA-F3C4-4313-B113-B5D512B8D4C1}" type="presOf" srcId="{7CBC0C2C-4F70-4A01-B865-485D67471835}" destId="{E99CABE3-7043-400E-943D-3DF31E7679D5}" srcOrd="0" destOrd="0" presId="urn:microsoft.com/office/officeart/2005/8/layout/orgChart1"/>
    <dgm:cxn modelId="{AD6C9CF9-C9B2-40DD-9827-91A2416E67FA}" type="presParOf" srcId="{ED2DE25A-CABD-4D1D-A18C-616DD428953D}" destId="{D02AB11B-615E-4DDB-8816-A67E30781333}" srcOrd="0" destOrd="0" presId="urn:microsoft.com/office/officeart/2005/8/layout/orgChart1"/>
    <dgm:cxn modelId="{ACEA9AC4-21DF-474D-B130-0F802FCC426B}" type="presParOf" srcId="{D02AB11B-615E-4DDB-8816-A67E30781333}" destId="{CFC48143-7EF6-43DE-9B69-A401E65C8574}" srcOrd="0" destOrd="0" presId="urn:microsoft.com/office/officeart/2005/8/layout/orgChart1"/>
    <dgm:cxn modelId="{1A41B128-B4CB-43F6-8B6B-2F53E2E4F9AD}" type="presParOf" srcId="{CFC48143-7EF6-43DE-9B69-A401E65C8574}" destId="{5E7D9635-7D70-40F3-BD28-0DF8F4B83A5F}" srcOrd="0" destOrd="0" presId="urn:microsoft.com/office/officeart/2005/8/layout/orgChart1"/>
    <dgm:cxn modelId="{7AEDD9DD-EF79-4A38-BAB2-4452389B30D2}" type="presParOf" srcId="{CFC48143-7EF6-43DE-9B69-A401E65C8574}" destId="{14177D77-466F-431F-A073-EC564E6009D6}" srcOrd="1" destOrd="0" presId="urn:microsoft.com/office/officeart/2005/8/layout/orgChart1"/>
    <dgm:cxn modelId="{4E7353A0-6E97-4D5F-9547-56D0725E0AC3}" type="presParOf" srcId="{D02AB11B-615E-4DDB-8816-A67E30781333}" destId="{1516088B-5D0A-468C-98E3-FE9A64B47FBD}" srcOrd="1" destOrd="0" presId="urn:microsoft.com/office/officeart/2005/8/layout/orgChart1"/>
    <dgm:cxn modelId="{51080525-1AE2-485F-B162-245369AD8571}" type="presParOf" srcId="{1516088B-5D0A-468C-98E3-FE9A64B47FBD}" destId="{41D315A1-21B2-4F40-8F47-2C02D82D4B03}" srcOrd="0" destOrd="0" presId="urn:microsoft.com/office/officeart/2005/8/layout/orgChart1"/>
    <dgm:cxn modelId="{48642268-A38F-4ECA-A347-FB5513CA124A}" type="presParOf" srcId="{1516088B-5D0A-468C-98E3-FE9A64B47FBD}" destId="{40DF88D4-58FE-4B72-9450-9FEC5E2A75B9}" srcOrd="1" destOrd="0" presId="urn:microsoft.com/office/officeart/2005/8/layout/orgChart1"/>
    <dgm:cxn modelId="{954B0329-2EDA-411D-A5EA-5F6D28E48A5D}" type="presParOf" srcId="{40DF88D4-58FE-4B72-9450-9FEC5E2A75B9}" destId="{1CD82666-B729-4987-A8D5-9E2F4DA4C80C}" srcOrd="0" destOrd="0" presId="urn:microsoft.com/office/officeart/2005/8/layout/orgChart1"/>
    <dgm:cxn modelId="{4CC3B7D1-671C-40B8-BF02-EE0BE4AD7899}" type="presParOf" srcId="{1CD82666-B729-4987-A8D5-9E2F4DA4C80C}" destId="{5193C145-C886-4C68-8A83-431CB7A2A7FC}" srcOrd="0" destOrd="0" presId="urn:microsoft.com/office/officeart/2005/8/layout/orgChart1"/>
    <dgm:cxn modelId="{42A415A5-B5A1-45BB-B8A8-CB4F1A548BE2}" type="presParOf" srcId="{1CD82666-B729-4987-A8D5-9E2F4DA4C80C}" destId="{B6CB3363-8276-40AA-AD70-7A0F5805E78E}" srcOrd="1" destOrd="0" presId="urn:microsoft.com/office/officeart/2005/8/layout/orgChart1"/>
    <dgm:cxn modelId="{E5EE646A-C91C-48D4-945D-1CF16CB22E9B}" type="presParOf" srcId="{40DF88D4-58FE-4B72-9450-9FEC5E2A75B9}" destId="{DEF71DA7-76CC-4067-A4E2-77F8E72F7627}" srcOrd="1" destOrd="0" presId="urn:microsoft.com/office/officeart/2005/8/layout/orgChart1"/>
    <dgm:cxn modelId="{17BEEE16-8903-4198-96B4-876CB85BDE8B}" type="presParOf" srcId="{40DF88D4-58FE-4B72-9450-9FEC5E2A75B9}" destId="{61B6B08E-0899-4AA4-AC75-9A53E8740A67}" srcOrd="2" destOrd="0" presId="urn:microsoft.com/office/officeart/2005/8/layout/orgChart1"/>
    <dgm:cxn modelId="{6184E499-2CE4-4B24-B3F2-104C6EAD8789}" type="presParOf" srcId="{1516088B-5D0A-468C-98E3-FE9A64B47FBD}" destId="{17D9B4B7-0454-4732-A683-B75AB7AC5E56}" srcOrd="2" destOrd="0" presId="urn:microsoft.com/office/officeart/2005/8/layout/orgChart1"/>
    <dgm:cxn modelId="{5E0B356E-D79E-4983-B3B2-B5F36844AF12}" type="presParOf" srcId="{1516088B-5D0A-468C-98E3-FE9A64B47FBD}" destId="{EF64C7DB-CA72-4CC0-B8B6-82165FD8A693}" srcOrd="3" destOrd="0" presId="urn:microsoft.com/office/officeart/2005/8/layout/orgChart1"/>
    <dgm:cxn modelId="{49CF5188-A279-4C44-B1A9-F559D9EBD93C}" type="presParOf" srcId="{EF64C7DB-CA72-4CC0-B8B6-82165FD8A693}" destId="{19C656A0-5487-4CB8-B915-31D4164FD5CD}" srcOrd="0" destOrd="0" presId="urn:microsoft.com/office/officeart/2005/8/layout/orgChart1"/>
    <dgm:cxn modelId="{52CB4604-F5D6-4BB4-BDE9-AF74EA270700}" type="presParOf" srcId="{19C656A0-5487-4CB8-B915-31D4164FD5CD}" destId="{1B2DC695-4591-4613-964C-226FAC861A6E}" srcOrd="0" destOrd="0" presId="urn:microsoft.com/office/officeart/2005/8/layout/orgChart1"/>
    <dgm:cxn modelId="{18844958-4B63-48B7-8E55-127F7A2BDF2F}" type="presParOf" srcId="{19C656A0-5487-4CB8-B915-31D4164FD5CD}" destId="{5BD9B923-E7A9-4E1F-9040-75C74B09CED6}" srcOrd="1" destOrd="0" presId="urn:microsoft.com/office/officeart/2005/8/layout/orgChart1"/>
    <dgm:cxn modelId="{AA49B9B3-4EFE-4B85-82E5-B3BCCB534392}" type="presParOf" srcId="{EF64C7DB-CA72-4CC0-B8B6-82165FD8A693}" destId="{7B60D541-1388-40DA-AC8B-B27851F7DE36}" srcOrd="1" destOrd="0" presId="urn:microsoft.com/office/officeart/2005/8/layout/orgChart1"/>
    <dgm:cxn modelId="{3E680F76-D507-4F1D-87D7-3B323540F80B}" type="presParOf" srcId="{EF64C7DB-CA72-4CC0-B8B6-82165FD8A693}" destId="{CE3C20A5-474C-4A7E-A6FA-9C0429274DA5}" srcOrd="2" destOrd="0" presId="urn:microsoft.com/office/officeart/2005/8/layout/orgChart1"/>
    <dgm:cxn modelId="{7CD4CABA-0F14-46A7-B842-61061B43432B}" type="presParOf" srcId="{1516088B-5D0A-468C-98E3-FE9A64B47FBD}" destId="{BA57B663-7340-4E78-9877-564071ABBFE0}" srcOrd="4" destOrd="0" presId="urn:microsoft.com/office/officeart/2005/8/layout/orgChart1"/>
    <dgm:cxn modelId="{CF53C9FD-8869-4655-A0F2-9D3260EB6C1E}" type="presParOf" srcId="{1516088B-5D0A-468C-98E3-FE9A64B47FBD}" destId="{1B52FB45-3EBB-4CBA-99E0-E9BD03D6B535}" srcOrd="5" destOrd="0" presId="urn:microsoft.com/office/officeart/2005/8/layout/orgChart1"/>
    <dgm:cxn modelId="{A29E7FD0-2563-4E74-87E5-7B51F1EE080A}" type="presParOf" srcId="{1B52FB45-3EBB-4CBA-99E0-E9BD03D6B535}" destId="{4CC341D8-0C9D-4CDF-95EA-CE369F72FB2F}" srcOrd="0" destOrd="0" presId="urn:microsoft.com/office/officeart/2005/8/layout/orgChart1"/>
    <dgm:cxn modelId="{ACE7D408-20C8-4228-B9FE-9D2B7CB45D91}" type="presParOf" srcId="{4CC341D8-0C9D-4CDF-95EA-CE369F72FB2F}" destId="{FD2FCA35-FF43-4BB3-AA0A-7ECE5924373A}" srcOrd="0" destOrd="0" presId="urn:microsoft.com/office/officeart/2005/8/layout/orgChart1"/>
    <dgm:cxn modelId="{C990A5C0-EF58-4497-892B-347591D1266F}" type="presParOf" srcId="{4CC341D8-0C9D-4CDF-95EA-CE369F72FB2F}" destId="{3D97B55F-D891-437E-A0FC-02C871C4120B}" srcOrd="1" destOrd="0" presId="urn:microsoft.com/office/officeart/2005/8/layout/orgChart1"/>
    <dgm:cxn modelId="{55768321-82C0-4490-8CD7-70882273D500}" type="presParOf" srcId="{1B52FB45-3EBB-4CBA-99E0-E9BD03D6B535}" destId="{40A2CED1-014F-4143-946A-509609AB38B5}" srcOrd="1" destOrd="0" presId="urn:microsoft.com/office/officeart/2005/8/layout/orgChart1"/>
    <dgm:cxn modelId="{C9978541-CFBB-49A1-A12D-F704326308FA}" type="presParOf" srcId="{1B52FB45-3EBB-4CBA-99E0-E9BD03D6B535}" destId="{9C69BBA9-86B9-4A60-B8F0-52E11A58861F}" srcOrd="2" destOrd="0" presId="urn:microsoft.com/office/officeart/2005/8/layout/orgChart1"/>
    <dgm:cxn modelId="{72A68D93-2B3A-43FF-A33F-722A08DCEE22}" type="presParOf" srcId="{1516088B-5D0A-468C-98E3-FE9A64B47FBD}" destId="{B6946C4F-E0BB-4CE6-A84A-4D4C15C383D4}" srcOrd="6" destOrd="0" presId="urn:microsoft.com/office/officeart/2005/8/layout/orgChart1"/>
    <dgm:cxn modelId="{B486747E-FC7B-47C3-9E46-AAAA249A523E}" type="presParOf" srcId="{1516088B-5D0A-468C-98E3-FE9A64B47FBD}" destId="{70065034-9B34-45F3-BF48-FA869C65CE62}" srcOrd="7" destOrd="0" presId="urn:microsoft.com/office/officeart/2005/8/layout/orgChart1"/>
    <dgm:cxn modelId="{13EC096C-8ACF-4A02-98D9-EA5E01EF1491}" type="presParOf" srcId="{70065034-9B34-45F3-BF48-FA869C65CE62}" destId="{0F2CBE70-EDAC-4E7D-838D-59EE5A38FF95}" srcOrd="0" destOrd="0" presId="urn:microsoft.com/office/officeart/2005/8/layout/orgChart1"/>
    <dgm:cxn modelId="{191E5168-F9E4-452D-9FB0-905DA2BFAEC6}" type="presParOf" srcId="{0F2CBE70-EDAC-4E7D-838D-59EE5A38FF95}" destId="{E99CABE3-7043-400E-943D-3DF31E7679D5}" srcOrd="0" destOrd="0" presId="urn:microsoft.com/office/officeart/2005/8/layout/orgChart1"/>
    <dgm:cxn modelId="{20C5020D-74F9-43B5-AD2C-94D6BCCF237E}" type="presParOf" srcId="{0F2CBE70-EDAC-4E7D-838D-59EE5A38FF95}" destId="{28BD79A8-2E0D-4366-B239-A38410ABA302}" srcOrd="1" destOrd="0" presId="urn:microsoft.com/office/officeart/2005/8/layout/orgChart1"/>
    <dgm:cxn modelId="{2122EAD1-070D-4DEB-938B-469E8CB9E394}" type="presParOf" srcId="{70065034-9B34-45F3-BF48-FA869C65CE62}" destId="{259000B3-BA20-4FB0-83DD-E1BD3E8DBEE1}" srcOrd="1" destOrd="0" presId="urn:microsoft.com/office/officeart/2005/8/layout/orgChart1"/>
    <dgm:cxn modelId="{EC284863-1929-42BB-BE40-B332002D9BAC}" type="presParOf" srcId="{70065034-9B34-45F3-BF48-FA869C65CE62}" destId="{D66EB38B-106F-4C72-AF43-A12822EB4B76}" srcOrd="2" destOrd="0" presId="urn:microsoft.com/office/officeart/2005/8/layout/orgChart1"/>
    <dgm:cxn modelId="{531AEC14-AD80-488E-8257-80F1FADFC109}" type="presParOf" srcId="{1516088B-5D0A-468C-98E3-FE9A64B47FBD}" destId="{1E579DEF-2639-4FC3-9E37-63B8558DF28E}" srcOrd="8" destOrd="0" presId="urn:microsoft.com/office/officeart/2005/8/layout/orgChart1"/>
    <dgm:cxn modelId="{1428DBBF-3220-4D41-9645-20065491F630}" type="presParOf" srcId="{1516088B-5D0A-468C-98E3-FE9A64B47FBD}" destId="{9FCF77B1-A97A-424A-9DD6-2C91BC447023}" srcOrd="9" destOrd="0" presId="urn:microsoft.com/office/officeart/2005/8/layout/orgChart1"/>
    <dgm:cxn modelId="{4A00AB0A-F4E8-4415-98AD-04C2B077C01C}" type="presParOf" srcId="{9FCF77B1-A97A-424A-9DD6-2C91BC447023}" destId="{721CC572-3F2E-410F-A2F8-170D6613F43B}" srcOrd="0" destOrd="0" presId="urn:microsoft.com/office/officeart/2005/8/layout/orgChart1"/>
    <dgm:cxn modelId="{6347FF52-75BE-4300-BE9E-A689C9684AFD}" type="presParOf" srcId="{721CC572-3F2E-410F-A2F8-170D6613F43B}" destId="{11CAF508-FBB8-455F-93F6-FD661ADBB9A3}" srcOrd="0" destOrd="0" presId="urn:microsoft.com/office/officeart/2005/8/layout/orgChart1"/>
    <dgm:cxn modelId="{8334120E-294F-4BDD-A5F5-98F8BE1BB120}" type="presParOf" srcId="{721CC572-3F2E-410F-A2F8-170D6613F43B}" destId="{AD6BE4BC-B8E9-4165-B0FA-C57FEC587723}" srcOrd="1" destOrd="0" presId="urn:microsoft.com/office/officeart/2005/8/layout/orgChart1"/>
    <dgm:cxn modelId="{317BF719-2294-4CF6-AEFD-C4884822064C}" type="presParOf" srcId="{9FCF77B1-A97A-424A-9DD6-2C91BC447023}" destId="{5CC8471F-6B75-4AC9-9965-5B6999F33ECA}" srcOrd="1" destOrd="0" presId="urn:microsoft.com/office/officeart/2005/8/layout/orgChart1"/>
    <dgm:cxn modelId="{59DCF764-7737-4D70-87A2-523027321BB4}" type="presParOf" srcId="{9FCF77B1-A97A-424A-9DD6-2C91BC447023}" destId="{FFB6EDC6-0389-4D05-B6A7-303B58922EF1}" srcOrd="2" destOrd="0" presId="urn:microsoft.com/office/officeart/2005/8/layout/orgChart1"/>
    <dgm:cxn modelId="{87F9853D-29DA-4278-949E-DB3861412753}" type="presParOf" srcId="{D02AB11B-615E-4DDB-8816-A67E30781333}" destId="{D4D7AA56-6B55-4489-A926-D2713C2B71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25A63-541D-4BA4-98AA-B587A2C6C5D3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1260674E-25A0-4A24-B232-707617FD4509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dirty="0"/>
            <a:t>Revenue</a:t>
          </a:r>
        </a:p>
      </dgm:t>
    </dgm:pt>
    <dgm:pt modelId="{6310A67D-5A7D-428B-9659-533A521B69C4}" type="parTrans" cxnId="{7BC58164-AF55-4EB3-9087-E4D642FC99B3}">
      <dgm:prSet/>
      <dgm:spPr/>
      <dgm:t>
        <a:bodyPr/>
        <a:lstStyle/>
        <a:p>
          <a:endParaRPr lang="en-IN"/>
        </a:p>
      </dgm:t>
    </dgm:pt>
    <dgm:pt modelId="{C7A52A99-559A-4117-8DFF-0EDE866DF720}" type="sibTrans" cxnId="{7BC58164-AF55-4EB3-9087-E4D642FC99B3}">
      <dgm:prSet/>
      <dgm:spPr/>
      <dgm:t>
        <a:bodyPr/>
        <a:lstStyle/>
        <a:p>
          <a:endParaRPr lang="en-IN"/>
        </a:p>
      </dgm:t>
    </dgm:pt>
    <dgm:pt modelId="{C531809C-40E9-45C0-BBBB-62728DF93E3A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dirty="0"/>
            <a:t>Transaction fees</a:t>
          </a:r>
        </a:p>
      </dgm:t>
    </dgm:pt>
    <dgm:pt modelId="{36BA8A4C-D8D5-4831-8DAC-1FEF28A12B37}" type="parTrans" cxnId="{819FB356-F23C-476F-A7D7-E8FA1AD22F3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/>
        </a:p>
      </dgm:t>
    </dgm:pt>
    <dgm:pt modelId="{16378DC0-5362-46F6-BEE7-FDF97912A304}" type="sibTrans" cxnId="{819FB356-F23C-476F-A7D7-E8FA1AD22F31}">
      <dgm:prSet/>
      <dgm:spPr/>
      <dgm:t>
        <a:bodyPr/>
        <a:lstStyle/>
        <a:p>
          <a:endParaRPr lang="en-IN"/>
        </a:p>
      </dgm:t>
    </dgm:pt>
    <dgm:pt modelId="{66303E3D-A57A-428A-9585-A8BE716C069C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dirty="0"/>
            <a:t>Admission &amp; annual fees</a:t>
          </a:r>
        </a:p>
      </dgm:t>
    </dgm:pt>
    <dgm:pt modelId="{E38F8D42-368E-479C-B0CB-383527704BFB}" type="parTrans" cxnId="{345BA5EB-5FF4-416B-B68E-475014460FBB}">
      <dgm:prSet/>
      <dgm:spPr/>
      <dgm:t>
        <a:bodyPr/>
        <a:lstStyle/>
        <a:p>
          <a:endParaRPr lang="en-IN"/>
        </a:p>
      </dgm:t>
    </dgm:pt>
    <dgm:pt modelId="{F7074679-0425-4B4A-AE30-31C7568BEEFA}" type="sibTrans" cxnId="{345BA5EB-5FF4-416B-B68E-475014460FBB}">
      <dgm:prSet/>
      <dgm:spPr/>
      <dgm:t>
        <a:bodyPr/>
        <a:lstStyle/>
        <a:p>
          <a:endParaRPr lang="en-IN"/>
        </a:p>
      </dgm:t>
    </dgm:pt>
    <dgm:pt modelId="{ED864C13-DA86-40F2-BEBE-E5C0A188A08C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dirty="0"/>
            <a:t>Other income</a:t>
          </a:r>
        </a:p>
      </dgm:t>
    </dgm:pt>
    <dgm:pt modelId="{3DB25403-49B8-45B9-AE6C-D461163968DC}" type="parTrans" cxnId="{63BBC9E9-6DEF-4774-B717-134E739BF183}">
      <dgm:prSet/>
      <dgm:spPr/>
      <dgm:t>
        <a:bodyPr/>
        <a:lstStyle/>
        <a:p>
          <a:endParaRPr lang="en-IN"/>
        </a:p>
      </dgm:t>
    </dgm:pt>
    <dgm:pt modelId="{87E9C37B-CE80-4653-9A41-3A5F55D5B186}" type="sibTrans" cxnId="{63BBC9E9-6DEF-4774-B717-134E739BF183}">
      <dgm:prSet/>
      <dgm:spPr/>
      <dgm:t>
        <a:bodyPr/>
        <a:lstStyle/>
        <a:p>
          <a:endParaRPr lang="en-IN"/>
        </a:p>
      </dgm:t>
    </dgm:pt>
    <dgm:pt modelId="{ED2DE25A-CABD-4D1D-A18C-616DD428953D}" type="pres">
      <dgm:prSet presAssocID="{EDD25A63-541D-4BA4-98AA-B587A2C6C5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2AB11B-615E-4DDB-8816-A67E30781333}" type="pres">
      <dgm:prSet presAssocID="{1260674E-25A0-4A24-B232-707617FD4509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CFC48143-7EF6-43DE-9B69-A401E65C8574}" type="pres">
      <dgm:prSet presAssocID="{1260674E-25A0-4A24-B232-707617FD4509}" presName="rootComposite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E7D9635-7D70-40F3-BD28-0DF8F4B83A5F}" type="pres">
      <dgm:prSet presAssocID="{1260674E-25A0-4A24-B232-707617FD4509}" presName="rootText1" presStyleLbl="node0" presStyleIdx="0" presStyleCnt="1">
        <dgm:presLayoutVars>
          <dgm:chPref val="3"/>
        </dgm:presLayoutVars>
      </dgm:prSet>
      <dgm:spPr/>
    </dgm:pt>
    <dgm:pt modelId="{14177D77-466F-431F-A073-EC564E6009D6}" type="pres">
      <dgm:prSet presAssocID="{1260674E-25A0-4A24-B232-707617FD4509}" presName="rootConnector1" presStyleLbl="node1" presStyleIdx="0" presStyleCnt="0"/>
      <dgm:spPr/>
    </dgm:pt>
    <dgm:pt modelId="{1516088B-5D0A-468C-98E3-FE9A64B47FBD}" type="pres">
      <dgm:prSet presAssocID="{1260674E-25A0-4A24-B232-707617FD4509}" presName="hierChild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1D315A1-21B2-4F40-8F47-2C02D82D4B03}" type="pres">
      <dgm:prSet presAssocID="{36BA8A4C-D8D5-4831-8DAC-1FEF28A12B37}" presName="Name37" presStyleLbl="parChTrans1D2" presStyleIdx="0" presStyleCnt="3"/>
      <dgm:spPr/>
    </dgm:pt>
    <dgm:pt modelId="{40DF88D4-58FE-4B72-9450-9FEC5E2A75B9}" type="pres">
      <dgm:prSet presAssocID="{C531809C-40E9-45C0-BBBB-62728DF93E3A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1CD82666-B729-4987-A8D5-9E2F4DA4C80C}" type="pres">
      <dgm:prSet presAssocID="{C531809C-40E9-45C0-BBBB-62728DF93E3A}" presName="root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193C145-C886-4C68-8A83-431CB7A2A7FC}" type="pres">
      <dgm:prSet presAssocID="{C531809C-40E9-45C0-BBBB-62728DF93E3A}" presName="rootText" presStyleLbl="node2" presStyleIdx="0" presStyleCnt="3">
        <dgm:presLayoutVars>
          <dgm:chPref val="3"/>
        </dgm:presLayoutVars>
      </dgm:prSet>
      <dgm:spPr/>
    </dgm:pt>
    <dgm:pt modelId="{B6CB3363-8276-40AA-AD70-7A0F5805E78E}" type="pres">
      <dgm:prSet presAssocID="{C531809C-40E9-45C0-BBBB-62728DF93E3A}" presName="rootConnector" presStyleLbl="node2" presStyleIdx="0" presStyleCnt="3"/>
      <dgm:spPr/>
    </dgm:pt>
    <dgm:pt modelId="{DEF71DA7-76CC-4067-A4E2-77F8E72F7627}" type="pres">
      <dgm:prSet presAssocID="{C531809C-40E9-45C0-BBBB-62728DF93E3A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1B6B08E-0899-4AA4-AC75-9A53E8740A67}" type="pres">
      <dgm:prSet presAssocID="{C531809C-40E9-45C0-BBBB-62728DF93E3A}" presName="hierChild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7D9B4B7-0454-4732-A683-B75AB7AC5E56}" type="pres">
      <dgm:prSet presAssocID="{E38F8D42-368E-479C-B0CB-383527704BFB}" presName="Name37" presStyleLbl="parChTrans1D2" presStyleIdx="1" presStyleCnt="3"/>
      <dgm:spPr/>
    </dgm:pt>
    <dgm:pt modelId="{EF64C7DB-CA72-4CC0-B8B6-82165FD8A693}" type="pres">
      <dgm:prSet presAssocID="{66303E3D-A57A-428A-9585-A8BE716C069C}" presName="hierRoot2" presStyleCnt="0">
        <dgm:presLayoutVars>
          <dgm:hierBranch val="init"/>
        </dgm:presLayoutVars>
      </dgm:prSet>
      <dgm:spPr/>
    </dgm:pt>
    <dgm:pt modelId="{19C656A0-5487-4CB8-B915-31D4164FD5CD}" type="pres">
      <dgm:prSet presAssocID="{66303E3D-A57A-428A-9585-A8BE716C069C}" presName="rootComposite" presStyleCnt="0"/>
      <dgm:spPr/>
    </dgm:pt>
    <dgm:pt modelId="{1B2DC695-4591-4613-964C-226FAC861A6E}" type="pres">
      <dgm:prSet presAssocID="{66303E3D-A57A-428A-9585-A8BE716C069C}" presName="rootText" presStyleLbl="node2" presStyleIdx="1" presStyleCnt="3">
        <dgm:presLayoutVars>
          <dgm:chPref val="3"/>
        </dgm:presLayoutVars>
      </dgm:prSet>
      <dgm:spPr/>
    </dgm:pt>
    <dgm:pt modelId="{5BD9B923-E7A9-4E1F-9040-75C74B09CED6}" type="pres">
      <dgm:prSet presAssocID="{66303E3D-A57A-428A-9585-A8BE716C069C}" presName="rootConnector" presStyleLbl="node2" presStyleIdx="1" presStyleCnt="3"/>
      <dgm:spPr/>
    </dgm:pt>
    <dgm:pt modelId="{7B60D541-1388-40DA-AC8B-B27851F7DE36}" type="pres">
      <dgm:prSet presAssocID="{66303E3D-A57A-428A-9585-A8BE716C069C}" presName="hierChild4" presStyleCnt="0"/>
      <dgm:spPr/>
    </dgm:pt>
    <dgm:pt modelId="{CE3C20A5-474C-4A7E-A6FA-9C0429274DA5}" type="pres">
      <dgm:prSet presAssocID="{66303E3D-A57A-428A-9585-A8BE716C069C}" presName="hierChild5" presStyleCnt="0"/>
      <dgm:spPr/>
    </dgm:pt>
    <dgm:pt modelId="{00C3C8E6-AD63-4E66-8227-2184D9071493}" type="pres">
      <dgm:prSet presAssocID="{3DB25403-49B8-45B9-AE6C-D461163968DC}" presName="Name37" presStyleLbl="parChTrans1D2" presStyleIdx="2" presStyleCnt="3"/>
      <dgm:spPr/>
    </dgm:pt>
    <dgm:pt modelId="{2E23FAFF-A123-4668-B309-23ADC713F59C}" type="pres">
      <dgm:prSet presAssocID="{ED864C13-DA86-40F2-BEBE-E5C0A188A08C}" presName="hierRoot2" presStyleCnt="0">
        <dgm:presLayoutVars>
          <dgm:hierBranch val="init"/>
        </dgm:presLayoutVars>
      </dgm:prSet>
      <dgm:spPr/>
    </dgm:pt>
    <dgm:pt modelId="{6A20CD56-56D1-4188-AE15-5DB9E0928BA3}" type="pres">
      <dgm:prSet presAssocID="{ED864C13-DA86-40F2-BEBE-E5C0A188A08C}" presName="rootComposite" presStyleCnt="0"/>
      <dgm:spPr/>
    </dgm:pt>
    <dgm:pt modelId="{8D72F10E-FF21-4BF9-A9A7-21D8AADAABE1}" type="pres">
      <dgm:prSet presAssocID="{ED864C13-DA86-40F2-BEBE-E5C0A188A08C}" presName="rootText" presStyleLbl="node2" presStyleIdx="2" presStyleCnt="3">
        <dgm:presLayoutVars>
          <dgm:chPref val="3"/>
        </dgm:presLayoutVars>
      </dgm:prSet>
      <dgm:spPr/>
    </dgm:pt>
    <dgm:pt modelId="{9FAADE27-3C54-4788-8E65-4E8573ECC561}" type="pres">
      <dgm:prSet presAssocID="{ED864C13-DA86-40F2-BEBE-E5C0A188A08C}" presName="rootConnector" presStyleLbl="node2" presStyleIdx="2" presStyleCnt="3"/>
      <dgm:spPr/>
    </dgm:pt>
    <dgm:pt modelId="{353E17FE-309C-4584-BBF6-B8DB21EC808C}" type="pres">
      <dgm:prSet presAssocID="{ED864C13-DA86-40F2-BEBE-E5C0A188A08C}" presName="hierChild4" presStyleCnt="0"/>
      <dgm:spPr/>
    </dgm:pt>
    <dgm:pt modelId="{B72CC364-80AA-4645-9363-85D565C7E9E4}" type="pres">
      <dgm:prSet presAssocID="{ED864C13-DA86-40F2-BEBE-E5C0A188A08C}" presName="hierChild5" presStyleCnt="0"/>
      <dgm:spPr/>
    </dgm:pt>
    <dgm:pt modelId="{D4D7AA56-6B55-4489-A926-D2713C2B71F9}" type="pres">
      <dgm:prSet presAssocID="{1260674E-25A0-4A24-B232-707617FD4509}" presName="hierChild3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F66DB828-9086-4EEF-89F3-1243D14484C3}" type="presOf" srcId="{EDD25A63-541D-4BA4-98AA-B587A2C6C5D3}" destId="{ED2DE25A-CABD-4D1D-A18C-616DD428953D}" srcOrd="0" destOrd="0" presId="urn:microsoft.com/office/officeart/2005/8/layout/orgChart1"/>
    <dgm:cxn modelId="{268FEA28-D184-4842-85CD-9B66DB4279E6}" type="presOf" srcId="{C531809C-40E9-45C0-BBBB-62728DF93E3A}" destId="{5193C145-C886-4C68-8A83-431CB7A2A7FC}" srcOrd="0" destOrd="0" presId="urn:microsoft.com/office/officeart/2005/8/layout/orgChart1"/>
    <dgm:cxn modelId="{3EAF9F2E-C561-4BC2-8A8D-A5B58A8495D3}" type="presOf" srcId="{ED864C13-DA86-40F2-BEBE-E5C0A188A08C}" destId="{9FAADE27-3C54-4788-8E65-4E8573ECC561}" srcOrd="1" destOrd="0" presId="urn:microsoft.com/office/officeart/2005/8/layout/orgChart1"/>
    <dgm:cxn modelId="{23021E3A-0E75-4EEC-B1AC-98D9A548FE77}" type="presOf" srcId="{3DB25403-49B8-45B9-AE6C-D461163968DC}" destId="{00C3C8E6-AD63-4E66-8227-2184D9071493}" srcOrd="0" destOrd="0" presId="urn:microsoft.com/office/officeart/2005/8/layout/orgChart1"/>
    <dgm:cxn modelId="{462C3B3C-072E-473D-BF78-E4539CAE24A6}" type="presOf" srcId="{66303E3D-A57A-428A-9585-A8BE716C069C}" destId="{5BD9B923-E7A9-4E1F-9040-75C74B09CED6}" srcOrd="1" destOrd="0" presId="urn:microsoft.com/office/officeart/2005/8/layout/orgChart1"/>
    <dgm:cxn modelId="{02B89441-A67B-46F5-BE06-70C03E6384F3}" type="presOf" srcId="{1260674E-25A0-4A24-B232-707617FD4509}" destId="{14177D77-466F-431F-A073-EC564E6009D6}" srcOrd="1" destOrd="0" presId="urn:microsoft.com/office/officeart/2005/8/layout/orgChart1"/>
    <dgm:cxn modelId="{7BC58164-AF55-4EB3-9087-E4D642FC99B3}" srcId="{EDD25A63-541D-4BA4-98AA-B587A2C6C5D3}" destId="{1260674E-25A0-4A24-B232-707617FD4509}" srcOrd="0" destOrd="0" parTransId="{6310A67D-5A7D-428B-9659-533A521B69C4}" sibTransId="{C7A52A99-559A-4117-8DFF-0EDE866DF720}"/>
    <dgm:cxn modelId="{FB8BBC6B-D28F-4349-91C8-C0D514FC9FE9}" type="presOf" srcId="{36BA8A4C-D8D5-4831-8DAC-1FEF28A12B37}" destId="{41D315A1-21B2-4F40-8F47-2C02D82D4B03}" srcOrd="0" destOrd="0" presId="urn:microsoft.com/office/officeart/2005/8/layout/orgChart1"/>
    <dgm:cxn modelId="{B6D03152-D6A4-4275-BAD7-24FEC8E5CC25}" type="presOf" srcId="{66303E3D-A57A-428A-9585-A8BE716C069C}" destId="{1B2DC695-4591-4613-964C-226FAC861A6E}" srcOrd="0" destOrd="0" presId="urn:microsoft.com/office/officeart/2005/8/layout/orgChart1"/>
    <dgm:cxn modelId="{819FB356-F23C-476F-A7D7-E8FA1AD22F31}" srcId="{1260674E-25A0-4A24-B232-707617FD4509}" destId="{C531809C-40E9-45C0-BBBB-62728DF93E3A}" srcOrd="0" destOrd="0" parTransId="{36BA8A4C-D8D5-4831-8DAC-1FEF28A12B37}" sibTransId="{16378DC0-5362-46F6-BEE7-FDF97912A304}"/>
    <dgm:cxn modelId="{27D6E3A4-C409-4BF2-967F-6DC6D18704ED}" type="presOf" srcId="{C531809C-40E9-45C0-BBBB-62728DF93E3A}" destId="{B6CB3363-8276-40AA-AD70-7A0F5805E78E}" srcOrd="1" destOrd="0" presId="urn:microsoft.com/office/officeart/2005/8/layout/orgChart1"/>
    <dgm:cxn modelId="{A03012BA-DE18-4B8B-B69A-D0410DBEAEFF}" type="presOf" srcId="{E38F8D42-368E-479C-B0CB-383527704BFB}" destId="{17D9B4B7-0454-4732-A683-B75AB7AC5E56}" srcOrd="0" destOrd="0" presId="urn:microsoft.com/office/officeart/2005/8/layout/orgChart1"/>
    <dgm:cxn modelId="{454285C0-262B-4878-9F68-6A4174A0F3EF}" type="presOf" srcId="{1260674E-25A0-4A24-B232-707617FD4509}" destId="{5E7D9635-7D70-40F3-BD28-0DF8F4B83A5F}" srcOrd="0" destOrd="0" presId="urn:microsoft.com/office/officeart/2005/8/layout/orgChart1"/>
    <dgm:cxn modelId="{63BBC9E9-6DEF-4774-B717-134E739BF183}" srcId="{1260674E-25A0-4A24-B232-707617FD4509}" destId="{ED864C13-DA86-40F2-BEBE-E5C0A188A08C}" srcOrd="2" destOrd="0" parTransId="{3DB25403-49B8-45B9-AE6C-D461163968DC}" sibTransId="{87E9C37B-CE80-4653-9A41-3A5F55D5B186}"/>
    <dgm:cxn modelId="{345BA5EB-5FF4-416B-B68E-475014460FBB}" srcId="{1260674E-25A0-4A24-B232-707617FD4509}" destId="{66303E3D-A57A-428A-9585-A8BE716C069C}" srcOrd="1" destOrd="0" parTransId="{E38F8D42-368E-479C-B0CB-383527704BFB}" sibTransId="{F7074679-0425-4B4A-AE30-31C7568BEEFA}"/>
    <dgm:cxn modelId="{FE4ADCF2-7955-4001-9CC8-9F53A997AA99}" type="presOf" srcId="{ED864C13-DA86-40F2-BEBE-E5C0A188A08C}" destId="{8D72F10E-FF21-4BF9-A9A7-21D8AADAABE1}" srcOrd="0" destOrd="0" presId="urn:microsoft.com/office/officeart/2005/8/layout/orgChart1"/>
    <dgm:cxn modelId="{AD6C9CF9-C9B2-40DD-9827-91A2416E67FA}" type="presParOf" srcId="{ED2DE25A-CABD-4D1D-A18C-616DD428953D}" destId="{D02AB11B-615E-4DDB-8816-A67E30781333}" srcOrd="0" destOrd="0" presId="urn:microsoft.com/office/officeart/2005/8/layout/orgChart1"/>
    <dgm:cxn modelId="{ACEA9AC4-21DF-474D-B130-0F802FCC426B}" type="presParOf" srcId="{D02AB11B-615E-4DDB-8816-A67E30781333}" destId="{CFC48143-7EF6-43DE-9B69-A401E65C8574}" srcOrd="0" destOrd="0" presId="urn:microsoft.com/office/officeart/2005/8/layout/orgChart1"/>
    <dgm:cxn modelId="{1A41B128-B4CB-43F6-8B6B-2F53E2E4F9AD}" type="presParOf" srcId="{CFC48143-7EF6-43DE-9B69-A401E65C8574}" destId="{5E7D9635-7D70-40F3-BD28-0DF8F4B83A5F}" srcOrd="0" destOrd="0" presId="urn:microsoft.com/office/officeart/2005/8/layout/orgChart1"/>
    <dgm:cxn modelId="{7AEDD9DD-EF79-4A38-BAB2-4452389B30D2}" type="presParOf" srcId="{CFC48143-7EF6-43DE-9B69-A401E65C8574}" destId="{14177D77-466F-431F-A073-EC564E6009D6}" srcOrd="1" destOrd="0" presId="urn:microsoft.com/office/officeart/2005/8/layout/orgChart1"/>
    <dgm:cxn modelId="{4E7353A0-6E97-4D5F-9547-56D0725E0AC3}" type="presParOf" srcId="{D02AB11B-615E-4DDB-8816-A67E30781333}" destId="{1516088B-5D0A-468C-98E3-FE9A64B47FBD}" srcOrd="1" destOrd="0" presId="urn:microsoft.com/office/officeart/2005/8/layout/orgChart1"/>
    <dgm:cxn modelId="{51080525-1AE2-485F-B162-245369AD8571}" type="presParOf" srcId="{1516088B-5D0A-468C-98E3-FE9A64B47FBD}" destId="{41D315A1-21B2-4F40-8F47-2C02D82D4B03}" srcOrd="0" destOrd="0" presId="urn:microsoft.com/office/officeart/2005/8/layout/orgChart1"/>
    <dgm:cxn modelId="{48642268-A38F-4ECA-A347-FB5513CA124A}" type="presParOf" srcId="{1516088B-5D0A-468C-98E3-FE9A64B47FBD}" destId="{40DF88D4-58FE-4B72-9450-9FEC5E2A75B9}" srcOrd="1" destOrd="0" presId="urn:microsoft.com/office/officeart/2005/8/layout/orgChart1"/>
    <dgm:cxn modelId="{954B0329-2EDA-411D-A5EA-5F6D28E48A5D}" type="presParOf" srcId="{40DF88D4-58FE-4B72-9450-9FEC5E2A75B9}" destId="{1CD82666-B729-4987-A8D5-9E2F4DA4C80C}" srcOrd="0" destOrd="0" presId="urn:microsoft.com/office/officeart/2005/8/layout/orgChart1"/>
    <dgm:cxn modelId="{4CC3B7D1-671C-40B8-BF02-EE0BE4AD7899}" type="presParOf" srcId="{1CD82666-B729-4987-A8D5-9E2F4DA4C80C}" destId="{5193C145-C886-4C68-8A83-431CB7A2A7FC}" srcOrd="0" destOrd="0" presId="urn:microsoft.com/office/officeart/2005/8/layout/orgChart1"/>
    <dgm:cxn modelId="{42A415A5-B5A1-45BB-B8A8-CB4F1A548BE2}" type="presParOf" srcId="{1CD82666-B729-4987-A8D5-9E2F4DA4C80C}" destId="{B6CB3363-8276-40AA-AD70-7A0F5805E78E}" srcOrd="1" destOrd="0" presId="urn:microsoft.com/office/officeart/2005/8/layout/orgChart1"/>
    <dgm:cxn modelId="{E5EE646A-C91C-48D4-945D-1CF16CB22E9B}" type="presParOf" srcId="{40DF88D4-58FE-4B72-9450-9FEC5E2A75B9}" destId="{DEF71DA7-76CC-4067-A4E2-77F8E72F7627}" srcOrd="1" destOrd="0" presId="urn:microsoft.com/office/officeart/2005/8/layout/orgChart1"/>
    <dgm:cxn modelId="{17BEEE16-8903-4198-96B4-876CB85BDE8B}" type="presParOf" srcId="{40DF88D4-58FE-4B72-9450-9FEC5E2A75B9}" destId="{61B6B08E-0899-4AA4-AC75-9A53E8740A67}" srcOrd="2" destOrd="0" presId="urn:microsoft.com/office/officeart/2005/8/layout/orgChart1"/>
    <dgm:cxn modelId="{6184E499-2CE4-4B24-B3F2-104C6EAD8789}" type="presParOf" srcId="{1516088B-5D0A-468C-98E3-FE9A64B47FBD}" destId="{17D9B4B7-0454-4732-A683-B75AB7AC5E56}" srcOrd="2" destOrd="0" presId="urn:microsoft.com/office/officeart/2005/8/layout/orgChart1"/>
    <dgm:cxn modelId="{5E0B356E-D79E-4983-B3B2-B5F36844AF12}" type="presParOf" srcId="{1516088B-5D0A-468C-98E3-FE9A64B47FBD}" destId="{EF64C7DB-CA72-4CC0-B8B6-82165FD8A693}" srcOrd="3" destOrd="0" presId="urn:microsoft.com/office/officeart/2005/8/layout/orgChart1"/>
    <dgm:cxn modelId="{49CF5188-A279-4C44-B1A9-F559D9EBD93C}" type="presParOf" srcId="{EF64C7DB-CA72-4CC0-B8B6-82165FD8A693}" destId="{19C656A0-5487-4CB8-B915-31D4164FD5CD}" srcOrd="0" destOrd="0" presId="urn:microsoft.com/office/officeart/2005/8/layout/orgChart1"/>
    <dgm:cxn modelId="{52CB4604-F5D6-4BB4-BDE9-AF74EA270700}" type="presParOf" srcId="{19C656A0-5487-4CB8-B915-31D4164FD5CD}" destId="{1B2DC695-4591-4613-964C-226FAC861A6E}" srcOrd="0" destOrd="0" presId="urn:microsoft.com/office/officeart/2005/8/layout/orgChart1"/>
    <dgm:cxn modelId="{18844958-4B63-48B7-8E55-127F7A2BDF2F}" type="presParOf" srcId="{19C656A0-5487-4CB8-B915-31D4164FD5CD}" destId="{5BD9B923-E7A9-4E1F-9040-75C74B09CED6}" srcOrd="1" destOrd="0" presId="urn:microsoft.com/office/officeart/2005/8/layout/orgChart1"/>
    <dgm:cxn modelId="{AA49B9B3-4EFE-4B85-82E5-B3BCCB534392}" type="presParOf" srcId="{EF64C7DB-CA72-4CC0-B8B6-82165FD8A693}" destId="{7B60D541-1388-40DA-AC8B-B27851F7DE36}" srcOrd="1" destOrd="0" presId="urn:microsoft.com/office/officeart/2005/8/layout/orgChart1"/>
    <dgm:cxn modelId="{3E680F76-D507-4F1D-87D7-3B323540F80B}" type="presParOf" srcId="{EF64C7DB-CA72-4CC0-B8B6-82165FD8A693}" destId="{CE3C20A5-474C-4A7E-A6FA-9C0429274DA5}" srcOrd="2" destOrd="0" presId="urn:microsoft.com/office/officeart/2005/8/layout/orgChart1"/>
    <dgm:cxn modelId="{240EB732-43CE-4D43-BCAB-7266A9027258}" type="presParOf" srcId="{1516088B-5D0A-468C-98E3-FE9A64B47FBD}" destId="{00C3C8E6-AD63-4E66-8227-2184D9071493}" srcOrd="4" destOrd="0" presId="urn:microsoft.com/office/officeart/2005/8/layout/orgChart1"/>
    <dgm:cxn modelId="{85DCA629-A868-4FF6-ADCB-103DE5BEA056}" type="presParOf" srcId="{1516088B-5D0A-468C-98E3-FE9A64B47FBD}" destId="{2E23FAFF-A123-4668-B309-23ADC713F59C}" srcOrd="5" destOrd="0" presId="urn:microsoft.com/office/officeart/2005/8/layout/orgChart1"/>
    <dgm:cxn modelId="{BDBDCA79-426D-4342-B95A-C00469E7DCCE}" type="presParOf" srcId="{2E23FAFF-A123-4668-B309-23ADC713F59C}" destId="{6A20CD56-56D1-4188-AE15-5DB9E0928BA3}" srcOrd="0" destOrd="0" presId="urn:microsoft.com/office/officeart/2005/8/layout/orgChart1"/>
    <dgm:cxn modelId="{70D6C475-6D4F-4EBA-B119-7DECA88588BA}" type="presParOf" srcId="{6A20CD56-56D1-4188-AE15-5DB9E0928BA3}" destId="{8D72F10E-FF21-4BF9-A9A7-21D8AADAABE1}" srcOrd="0" destOrd="0" presId="urn:microsoft.com/office/officeart/2005/8/layout/orgChart1"/>
    <dgm:cxn modelId="{B0A18AFB-FAEC-484D-98DC-DFCF858FAFAD}" type="presParOf" srcId="{6A20CD56-56D1-4188-AE15-5DB9E0928BA3}" destId="{9FAADE27-3C54-4788-8E65-4E8573ECC561}" srcOrd="1" destOrd="0" presId="urn:microsoft.com/office/officeart/2005/8/layout/orgChart1"/>
    <dgm:cxn modelId="{B939414A-DD5B-4531-8DB4-175F10D70B15}" type="presParOf" srcId="{2E23FAFF-A123-4668-B309-23ADC713F59C}" destId="{353E17FE-309C-4584-BBF6-B8DB21EC808C}" srcOrd="1" destOrd="0" presId="urn:microsoft.com/office/officeart/2005/8/layout/orgChart1"/>
    <dgm:cxn modelId="{7474D043-B146-4249-A7C8-6BBF436D8808}" type="presParOf" srcId="{2E23FAFF-A123-4668-B309-23ADC713F59C}" destId="{B72CC364-80AA-4645-9363-85D565C7E9E4}" srcOrd="2" destOrd="0" presId="urn:microsoft.com/office/officeart/2005/8/layout/orgChart1"/>
    <dgm:cxn modelId="{87F9853D-29DA-4278-949E-DB3861412753}" type="presParOf" srcId="{D02AB11B-615E-4DDB-8816-A67E30781333}" destId="{D4D7AA56-6B55-4489-A926-D2713C2B71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79DEF-2639-4FC3-9E37-63B8558DF28E}">
      <dsp:nvSpPr>
        <dsp:cNvPr id="0" name=""/>
        <dsp:cNvSpPr/>
      </dsp:nvSpPr>
      <dsp:spPr>
        <a:xfrm>
          <a:off x="4114800" y="904066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46C4F-E0BB-4CE6-A84A-4D4C15C383D4}">
      <dsp:nvSpPr>
        <dsp:cNvPr id="0" name=""/>
        <dsp:cNvSpPr/>
      </dsp:nvSpPr>
      <dsp:spPr>
        <a:xfrm>
          <a:off x="4114800" y="904066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7B663-7340-4E78-9877-564071ABBFE0}">
      <dsp:nvSpPr>
        <dsp:cNvPr id="0" name=""/>
        <dsp:cNvSpPr/>
      </dsp:nvSpPr>
      <dsp:spPr>
        <a:xfrm>
          <a:off x="4069080" y="904066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9B4B7-0454-4732-A683-B75AB7AC5E56}">
      <dsp:nvSpPr>
        <dsp:cNvPr id="0" name=""/>
        <dsp:cNvSpPr/>
      </dsp:nvSpPr>
      <dsp:spPr>
        <a:xfrm>
          <a:off x="2409985" y="904066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315A1-21B2-4F40-8F47-2C02D82D4B03}">
      <dsp:nvSpPr>
        <dsp:cNvPr id="0" name=""/>
        <dsp:cNvSpPr/>
      </dsp:nvSpPr>
      <dsp:spPr>
        <a:xfrm>
          <a:off x="705171" y="904066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D9635-7D70-40F3-BD28-0DF8F4B83A5F}">
      <dsp:nvSpPr>
        <dsp:cNvPr id="0" name=""/>
        <dsp:cNvSpPr/>
      </dsp:nvSpPr>
      <dsp:spPr>
        <a:xfrm>
          <a:off x="3410331" y="199597"/>
          <a:ext cx="1408937" cy="704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Products</a:t>
          </a:r>
        </a:p>
      </dsp:txBody>
      <dsp:txXfrm>
        <a:off x="3410331" y="199597"/>
        <a:ext cx="1408937" cy="704468"/>
      </dsp:txXfrm>
    </dsp:sp>
    <dsp:sp modelId="{5193C145-C886-4C68-8A83-431CB7A2A7FC}">
      <dsp:nvSpPr>
        <dsp:cNvPr id="0" name=""/>
        <dsp:cNvSpPr/>
      </dsp:nvSpPr>
      <dsp:spPr>
        <a:xfrm>
          <a:off x="703" y="1199942"/>
          <a:ext cx="1408937" cy="704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DAM</a:t>
          </a:r>
        </a:p>
      </dsp:txBody>
      <dsp:txXfrm>
        <a:off x="703" y="1199942"/>
        <a:ext cx="1408937" cy="704468"/>
      </dsp:txXfrm>
    </dsp:sp>
    <dsp:sp modelId="{1B2DC695-4591-4613-964C-226FAC861A6E}">
      <dsp:nvSpPr>
        <dsp:cNvPr id="0" name=""/>
        <dsp:cNvSpPr/>
      </dsp:nvSpPr>
      <dsp:spPr>
        <a:xfrm>
          <a:off x="1705517" y="1199942"/>
          <a:ext cx="1408937" cy="704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IM &amp; DAC</a:t>
          </a:r>
        </a:p>
      </dsp:txBody>
      <dsp:txXfrm>
        <a:off x="1705517" y="1199942"/>
        <a:ext cx="1408937" cy="704468"/>
      </dsp:txXfrm>
    </dsp:sp>
    <dsp:sp modelId="{FD2FCA35-FF43-4BB3-AA0A-7ECE5924373A}">
      <dsp:nvSpPr>
        <dsp:cNvPr id="0" name=""/>
        <dsp:cNvSpPr/>
      </dsp:nvSpPr>
      <dsp:spPr>
        <a:xfrm>
          <a:off x="3410331" y="1199942"/>
          <a:ext cx="1408937" cy="704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TAM</a:t>
          </a:r>
        </a:p>
      </dsp:txBody>
      <dsp:txXfrm>
        <a:off x="3410331" y="1199942"/>
        <a:ext cx="1408937" cy="704468"/>
      </dsp:txXfrm>
    </dsp:sp>
    <dsp:sp modelId="{E99CABE3-7043-400E-943D-3DF31E7679D5}">
      <dsp:nvSpPr>
        <dsp:cNvPr id="0" name=""/>
        <dsp:cNvSpPr/>
      </dsp:nvSpPr>
      <dsp:spPr>
        <a:xfrm>
          <a:off x="5115145" y="1199942"/>
          <a:ext cx="1408937" cy="704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REC</a:t>
          </a:r>
        </a:p>
      </dsp:txBody>
      <dsp:txXfrm>
        <a:off x="5115145" y="1199942"/>
        <a:ext cx="1408937" cy="704468"/>
      </dsp:txXfrm>
    </dsp:sp>
    <dsp:sp modelId="{11CAF508-FBB8-455F-93F6-FD661ADBB9A3}">
      <dsp:nvSpPr>
        <dsp:cNvPr id="0" name=""/>
        <dsp:cNvSpPr/>
      </dsp:nvSpPr>
      <dsp:spPr>
        <a:xfrm>
          <a:off x="6819959" y="1199942"/>
          <a:ext cx="1408937" cy="704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 err="1"/>
            <a:t>ESCert</a:t>
          </a:r>
          <a:endParaRPr lang="en-IN" sz="2500" kern="1200" dirty="0"/>
        </a:p>
      </dsp:txBody>
      <dsp:txXfrm>
        <a:off x="6819959" y="1199942"/>
        <a:ext cx="1408937" cy="704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3C8E6-AD63-4E66-8227-2184D9071493}">
      <dsp:nvSpPr>
        <dsp:cNvPr id="0" name=""/>
        <dsp:cNvSpPr/>
      </dsp:nvSpPr>
      <dsp:spPr>
        <a:xfrm>
          <a:off x="4114800" y="869520"/>
          <a:ext cx="2102907" cy="364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83"/>
              </a:lnTo>
              <a:lnTo>
                <a:pt x="2102907" y="182483"/>
              </a:lnTo>
              <a:lnTo>
                <a:pt x="2102907" y="364967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9B4B7-0454-4732-A683-B75AB7AC5E56}">
      <dsp:nvSpPr>
        <dsp:cNvPr id="0" name=""/>
        <dsp:cNvSpPr/>
      </dsp:nvSpPr>
      <dsp:spPr>
        <a:xfrm>
          <a:off x="4069080" y="869520"/>
          <a:ext cx="91440" cy="364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967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315A1-21B2-4F40-8F47-2C02D82D4B03}">
      <dsp:nvSpPr>
        <dsp:cNvPr id="0" name=""/>
        <dsp:cNvSpPr/>
      </dsp:nvSpPr>
      <dsp:spPr>
        <a:xfrm>
          <a:off x="2011892" y="869520"/>
          <a:ext cx="2102907" cy="364967"/>
        </a:xfrm>
        <a:custGeom>
          <a:avLst/>
          <a:gdLst/>
          <a:ahLst/>
          <a:cxnLst/>
          <a:rect l="0" t="0" r="0" b="0"/>
          <a:pathLst>
            <a:path>
              <a:moveTo>
                <a:pt x="2102907" y="0"/>
              </a:moveTo>
              <a:lnTo>
                <a:pt x="2102907" y="182483"/>
              </a:lnTo>
              <a:lnTo>
                <a:pt x="0" y="182483"/>
              </a:lnTo>
              <a:lnTo>
                <a:pt x="0" y="364967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D9635-7D70-40F3-BD28-0DF8F4B83A5F}">
      <dsp:nvSpPr>
        <dsp:cNvPr id="0" name=""/>
        <dsp:cNvSpPr/>
      </dsp:nvSpPr>
      <dsp:spPr>
        <a:xfrm>
          <a:off x="3245829" y="550"/>
          <a:ext cx="1737940" cy="868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Revenue</a:t>
          </a:r>
        </a:p>
      </dsp:txBody>
      <dsp:txXfrm>
        <a:off x="3245829" y="550"/>
        <a:ext cx="1737940" cy="868970"/>
      </dsp:txXfrm>
    </dsp:sp>
    <dsp:sp modelId="{5193C145-C886-4C68-8A83-431CB7A2A7FC}">
      <dsp:nvSpPr>
        <dsp:cNvPr id="0" name=""/>
        <dsp:cNvSpPr/>
      </dsp:nvSpPr>
      <dsp:spPr>
        <a:xfrm>
          <a:off x="1142921" y="1234488"/>
          <a:ext cx="1737940" cy="868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Transaction fees</a:t>
          </a:r>
        </a:p>
      </dsp:txBody>
      <dsp:txXfrm>
        <a:off x="1142921" y="1234488"/>
        <a:ext cx="1737940" cy="868970"/>
      </dsp:txXfrm>
    </dsp:sp>
    <dsp:sp modelId="{1B2DC695-4591-4613-964C-226FAC861A6E}">
      <dsp:nvSpPr>
        <dsp:cNvPr id="0" name=""/>
        <dsp:cNvSpPr/>
      </dsp:nvSpPr>
      <dsp:spPr>
        <a:xfrm>
          <a:off x="3245829" y="1234488"/>
          <a:ext cx="1737940" cy="868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Admission &amp; annual fees</a:t>
          </a:r>
        </a:p>
      </dsp:txBody>
      <dsp:txXfrm>
        <a:off x="3245829" y="1234488"/>
        <a:ext cx="1737940" cy="868970"/>
      </dsp:txXfrm>
    </dsp:sp>
    <dsp:sp modelId="{8D72F10E-FF21-4BF9-A9A7-21D8AADAABE1}">
      <dsp:nvSpPr>
        <dsp:cNvPr id="0" name=""/>
        <dsp:cNvSpPr/>
      </dsp:nvSpPr>
      <dsp:spPr>
        <a:xfrm>
          <a:off x="5348737" y="1234488"/>
          <a:ext cx="1737940" cy="868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Other income</a:t>
          </a:r>
        </a:p>
      </dsp:txBody>
      <dsp:txXfrm>
        <a:off x="5348737" y="1234488"/>
        <a:ext cx="1737940" cy="868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538B3-3F81-48DF-B53F-927B9DB42B24}" type="datetimeFigureOut">
              <a:rPr lang="en-IN" smtClean="0"/>
              <a:pPr/>
              <a:t>09-07-2018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3ADD3-BFAF-4D5F-8304-C3E571D5313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9361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4AD4C-9695-460F-8B42-A7F750390F32}" type="datetimeFigureOut">
              <a:rPr lang="en-IN" smtClean="0"/>
              <a:pPr/>
              <a:t>09-07-2018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0E454-29EA-4CBD-BF2A-39FD6E39944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125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708" y="6519624"/>
            <a:ext cx="2165028" cy="329184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FinFirst Capital Advisors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522624"/>
            <a:ext cx="4114800" cy="329184"/>
          </a:xfrm>
          <a:prstGeom prst="rect">
            <a:avLst/>
          </a:prstGeom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IN"/>
              <a:t>PRIVATE &amp; CONFIDENTIAL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C72-B75F-426B-86A8-A2B13AD1F55E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1"/>
            <a:ext cx="7848600" cy="1588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3568" y="1340768"/>
            <a:ext cx="7848600" cy="1588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83568" y="1354215"/>
            <a:ext cx="78486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9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Heading 1</a:t>
            </a:r>
            <a:br>
              <a:rPr lang="en-US" dirty="0"/>
            </a:br>
            <a:r>
              <a:rPr lang="en-US" dirty="0"/>
              <a:t>(Heading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1778" y="1340768"/>
            <a:ext cx="8280000" cy="0"/>
          </a:xfrm>
          <a:prstGeom prst="line">
            <a:avLst/>
          </a:prstGeom>
          <a:ln w="3810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1778" y="6471568"/>
            <a:ext cx="8280000" cy="0"/>
          </a:xfrm>
          <a:prstGeom prst="line">
            <a:avLst/>
          </a:prstGeom>
          <a:ln w="3810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C72-B75F-426B-86A8-A2B13AD1F55E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81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1</a:t>
            </a:r>
            <a:br>
              <a:rPr lang="en-US" dirty="0"/>
            </a:br>
            <a:r>
              <a:rPr lang="en-US" dirty="0"/>
              <a:t>(Heading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1778" y="1340768"/>
            <a:ext cx="8280000" cy="0"/>
          </a:xfrm>
          <a:prstGeom prst="line">
            <a:avLst/>
          </a:prstGeom>
          <a:ln w="3810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6360" y="6528816"/>
            <a:ext cx="1066800" cy="329184"/>
          </a:xfrm>
        </p:spPr>
        <p:txBody>
          <a:bodyPr/>
          <a:lstStyle/>
          <a:p>
            <a:fld id="{98F7FC72-B75F-426B-86A8-A2B13AD1F55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0708" y="6519624"/>
            <a:ext cx="2453060" cy="338376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FinFirst Capital Advisors</a:t>
            </a:r>
            <a:endParaRPr lang="en-IN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522624"/>
            <a:ext cx="4114800" cy="329184"/>
          </a:xfrm>
          <a:prstGeom prst="rect">
            <a:avLst/>
          </a:prstGeom>
        </p:spPr>
        <p:txBody>
          <a:bodyPr anchor="ctr"/>
          <a:lstStyle>
            <a:lvl1pPr algn="ctr">
              <a:defRPr sz="1400" b="1" i="1">
                <a:solidFill>
                  <a:srgbClr val="FF0000"/>
                </a:solidFill>
              </a:defRPr>
            </a:lvl1pPr>
          </a:lstStyle>
          <a:p>
            <a:r>
              <a:rPr lang="en-IN"/>
              <a:t>PRIVATE &amp; CONFIDENTIAL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390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br>
              <a:rPr lang="en-US" dirty="0"/>
            </a:br>
            <a:r>
              <a:rPr lang="en-US" dirty="0"/>
              <a:t>(Heading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1778" y="1340768"/>
            <a:ext cx="8280000" cy="0"/>
          </a:xfrm>
          <a:prstGeom prst="line">
            <a:avLst/>
          </a:prstGeom>
          <a:ln w="3810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6360" y="6528816"/>
            <a:ext cx="1066800" cy="329184"/>
          </a:xfrm>
        </p:spPr>
        <p:txBody>
          <a:bodyPr/>
          <a:lstStyle/>
          <a:p>
            <a:fld id="{98F7FC72-B75F-426B-86A8-A2B13AD1F55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0708" y="6519624"/>
            <a:ext cx="2453060" cy="338376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FinFirst Capital Advisors</a:t>
            </a:r>
            <a:endParaRPr lang="en-IN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522624"/>
            <a:ext cx="4114800" cy="329184"/>
          </a:xfrm>
          <a:prstGeom prst="rect">
            <a:avLst/>
          </a:prstGeom>
        </p:spPr>
        <p:txBody>
          <a:bodyPr anchor="ctr"/>
          <a:lstStyle>
            <a:lvl1pPr algn="ctr">
              <a:defRPr sz="1400" b="1" i="1">
                <a:solidFill>
                  <a:srgbClr val="FF0000"/>
                </a:solidFill>
              </a:defRPr>
            </a:lvl1pPr>
          </a:lstStyle>
          <a:p>
            <a:r>
              <a:rPr lang="en-IN"/>
              <a:t>PRIVATE &amp; CONFIDENTIAL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688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US" dirty="0"/>
              <a:t>Heading 1</a:t>
            </a:r>
            <a:br>
              <a:rPr lang="en-US" dirty="0"/>
            </a:br>
            <a:r>
              <a:rPr lang="en-US" dirty="0"/>
              <a:t>(Heading 2)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1778" y="1340768"/>
            <a:ext cx="8280000" cy="0"/>
          </a:xfrm>
          <a:prstGeom prst="line">
            <a:avLst/>
          </a:prstGeom>
          <a:ln w="3810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6360" y="6528816"/>
            <a:ext cx="1066800" cy="329184"/>
          </a:xfrm>
        </p:spPr>
        <p:txBody>
          <a:bodyPr/>
          <a:lstStyle/>
          <a:p>
            <a:fld id="{98F7FC72-B75F-426B-86A8-A2B13AD1F55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708" y="6519624"/>
            <a:ext cx="2453060" cy="338376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FinFirst Capital Advisors</a:t>
            </a:r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522624"/>
            <a:ext cx="4114800" cy="329184"/>
          </a:xfrm>
          <a:prstGeom prst="rect">
            <a:avLst/>
          </a:prstGeom>
        </p:spPr>
        <p:txBody>
          <a:bodyPr anchor="ctr"/>
          <a:lstStyle>
            <a:lvl1pPr algn="ctr">
              <a:defRPr sz="1400" b="1" i="1">
                <a:solidFill>
                  <a:srgbClr val="FF0000"/>
                </a:solidFill>
              </a:defRPr>
            </a:lvl1pPr>
          </a:lstStyle>
          <a:p>
            <a:r>
              <a:rPr lang="en-IN"/>
              <a:t>PRIVATE &amp; CONFIDENTIAL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50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cxnSp>
        <p:nvCxnSpPr>
          <p:cNvPr id="6" name="Straight Connector 5"/>
          <p:cNvCxnSpPr/>
          <p:nvPr/>
        </p:nvCxnSpPr>
        <p:spPr>
          <a:xfrm>
            <a:off x="451778" y="1340768"/>
            <a:ext cx="8280000" cy="0"/>
          </a:xfrm>
          <a:prstGeom prst="line">
            <a:avLst/>
          </a:prstGeom>
          <a:ln w="3810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6360" y="6528816"/>
            <a:ext cx="1066800" cy="329184"/>
          </a:xfrm>
        </p:spPr>
        <p:txBody>
          <a:bodyPr/>
          <a:lstStyle/>
          <a:p>
            <a:fld id="{98F7FC72-B75F-426B-86A8-A2B13AD1F55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708" y="6519624"/>
            <a:ext cx="2453060" cy="338376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FinFirst Capital Advisors</a:t>
            </a:r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522624"/>
            <a:ext cx="4114800" cy="329184"/>
          </a:xfrm>
          <a:prstGeom prst="rect">
            <a:avLst/>
          </a:prstGeom>
        </p:spPr>
        <p:txBody>
          <a:bodyPr anchor="ctr"/>
          <a:lstStyle>
            <a:lvl1pPr algn="ctr">
              <a:defRPr sz="1400" b="1" i="1">
                <a:solidFill>
                  <a:srgbClr val="FF0000"/>
                </a:solidFill>
              </a:defRPr>
            </a:lvl1pPr>
          </a:lstStyle>
          <a:p>
            <a:r>
              <a:rPr lang="en-IN"/>
              <a:t>PRIVATE &amp; CONFIDENTIAL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95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6360" y="6528816"/>
            <a:ext cx="1066800" cy="329184"/>
          </a:xfrm>
        </p:spPr>
        <p:txBody>
          <a:bodyPr/>
          <a:lstStyle/>
          <a:p>
            <a:fld id="{98F7FC72-B75F-426B-86A8-A2B13AD1F55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0708" y="6519624"/>
            <a:ext cx="2453060" cy="338376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FinFirst Capital Advisors</a:t>
            </a:r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522624"/>
            <a:ext cx="4114800" cy="329184"/>
          </a:xfrm>
          <a:prstGeom prst="rect">
            <a:avLst/>
          </a:prstGeom>
        </p:spPr>
        <p:txBody>
          <a:bodyPr anchor="ctr"/>
          <a:lstStyle>
            <a:lvl1pPr algn="ctr">
              <a:defRPr sz="1400" b="1" i="1">
                <a:solidFill>
                  <a:srgbClr val="FF0000"/>
                </a:solidFill>
              </a:defRPr>
            </a:lvl1pPr>
          </a:lstStyle>
          <a:p>
            <a:r>
              <a:rPr lang="en-IN"/>
              <a:t>PRIVATE &amp; CONFIDENTIAL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179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8768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 1</a:t>
            </a:r>
            <a:br>
              <a:rPr lang="en-US" dirty="0"/>
            </a:br>
            <a:r>
              <a:rPr lang="en-US" dirty="0"/>
              <a:t>(Heading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992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6360" y="65288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00"/>
                </a:solidFill>
              </a:defRPr>
            </a:lvl1pPr>
          </a:lstStyle>
          <a:p>
            <a:fld id="{98F7FC72-B75F-426B-86A8-A2B13AD1F55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708" y="6519624"/>
            <a:ext cx="2525068" cy="338376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FinFirst Capital Advisors</a:t>
            </a:r>
            <a:endParaRPr lang="en-IN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6522624"/>
            <a:ext cx="4114800" cy="329184"/>
          </a:xfrm>
          <a:prstGeom prst="rect">
            <a:avLst/>
          </a:prstGeom>
        </p:spPr>
        <p:txBody>
          <a:bodyPr anchor="ctr"/>
          <a:lstStyle>
            <a:lvl1pPr algn="ctr">
              <a:defRPr sz="1400" b="1" i="1" cap="all" baseline="0">
                <a:solidFill>
                  <a:srgbClr val="FF0000"/>
                </a:solidFill>
              </a:defRPr>
            </a:lvl1pPr>
          </a:lstStyle>
          <a:p>
            <a:r>
              <a:rPr lang="en-US"/>
              <a:t>PRIVATE &amp; CONFIDENTIAL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ftr="0" dt="0"/>
  <p:txStyles>
    <p:titleStyle>
      <a:lvl1pPr algn="l" defTabSz="914400" rtl="0" eaLnBrk="1" latinLnBrk="0" hangingPunct="1">
        <a:lnSpc>
          <a:spcPct val="150000"/>
        </a:lnSpc>
        <a:spcBef>
          <a:spcPts val="1000"/>
        </a:spcBef>
        <a:spcAft>
          <a:spcPts val="1000"/>
        </a:spcAft>
        <a:buNone/>
        <a:defRPr sz="1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800" b="1" cap="none" dirty="0">
                <a:solidFill>
                  <a:srgbClr val="002060"/>
                </a:solidFill>
              </a:rPr>
              <a:t>Indian Energy Exchange</a:t>
            </a:r>
            <a:endParaRPr lang="en-IN" sz="2400" b="1" cap="none" dirty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3568" y="3645024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spc="-1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VP Bengaluru Meet - July 15,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9CA7-25AB-43F9-9899-456967D1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Investment thesis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83F5C-B172-46CC-B575-5C82F6BC6ABE}"/>
              </a:ext>
            </a:extLst>
          </p:cNvPr>
          <p:cNvSpPr/>
          <p:nvPr/>
        </p:nvSpPr>
        <p:spPr>
          <a:xfrm>
            <a:off x="457200" y="1916832"/>
            <a:ext cx="8229600" cy="18002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~ 98% market share in power trading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Increase in short term volumes as a percentage of overall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Transmission congestion has reduced considerably over the last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Replacement of PPAs with active short term purchases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Permission to launch a gas trading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Launch of futures contracts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B2ADB-F018-43EC-818E-FE2C62CB6212}"/>
              </a:ext>
            </a:extLst>
          </p:cNvPr>
          <p:cNvSpPr/>
          <p:nvPr/>
        </p:nvSpPr>
        <p:spPr>
          <a:xfrm>
            <a:off x="457200" y="4221088"/>
            <a:ext cx="8229600" cy="216024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States blocking open access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Low liquidity in the TAM, IM, DAC and other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Low availability of coal can result in lower sell bids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E bidding platform launched by </a:t>
            </a:r>
            <a:r>
              <a:rPr lang="en-IN" dirty="0" err="1">
                <a:solidFill>
                  <a:schemeClr val="tx1"/>
                </a:solidFill>
              </a:rPr>
              <a:t>GoI</a:t>
            </a: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Negligible trading of renewable energy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Regulation limiting the margin IEX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Competition from NSE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FC46BB-B5D8-4E0A-AD71-BAE513CCD9F3}"/>
              </a:ext>
            </a:extLst>
          </p:cNvPr>
          <p:cNvSpPr/>
          <p:nvPr/>
        </p:nvSpPr>
        <p:spPr>
          <a:xfrm>
            <a:off x="457200" y="3789040"/>
            <a:ext cx="188255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Risks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C9050A-E717-466F-9F49-3944019886F8}"/>
              </a:ext>
            </a:extLst>
          </p:cNvPr>
          <p:cNvSpPr/>
          <p:nvPr/>
        </p:nvSpPr>
        <p:spPr>
          <a:xfrm>
            <a:off x="457200" y="1457164"/>
            <a:ext cx="1882552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+ triggers</a:t>
            </a:r>
          </a:p>
        </p:txBody>
      </p:sp>
    </p:spTree>
    <p:extLst>
      <p:ext uri="{BB962C8B-B14F-4D97-AF65-F5344CB8AC3E}">
        <p14:creationId xmlns:p14="http://schemas.microsoft.com/office/powerpoint/2010/main" val="143205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29D6-ED80-4C85-8106-82BB521B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Financials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EE85B-667B-4641-95D5-F518A1DB3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7785" r="29525" b="13583"/>
          <a:stretch/>
        </p:blipFill>
        <p:spPr>
          <a:xfrm>
            <a:off x="457200" y="1556793"/>
            <a:ext cx="8229600" cy="47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6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5EE6-A136-4215-9CA6-5F6BB79F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Valuation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8669FB-C0DA-4C6C-B9F4-897C20FD5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10429"/>
              </p:ext>
            </p:extLst>
          </p:nvPr>
        </p:nvGraphicFramePr>
        <p:xfrm>
          <a:off x="485552" y="1700808"/>
          <a:ext cx="661237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744">
                  <a:extLst>
                    <a:ext uri="{9D8B030D-6E8A-4147-A177-3AD203B41FA5}">
                      <a16:colId xmlns:a16="http://schemas.microsoft.com/office/drawing/2014/main" val="3869456510"/>
                    </a:ext>
                  </a:extLst>
                </a:gridCol>
                <a:gridCol w="1588876">
                  <a:extLst>
                    <a:ext uri="{9D8B030D-6E8A-4147-A177-3AD203B41FA5}">
                      <a16:colId xmlns:a16="http://schemas.microsoft.com/office/drawing/2014/main" val="4042652992"/>
                    </a:ext>
                  </a:extLst>
                </a:gridCol>
                <a:gridCol w="1588876">
                  <a:extLst>
                    <a:ext uri="{9D8B030D-6E8A-4147-A177-3AD203B41FA5}">
                      <a16:colId xmlns:a16="http://schemas.microsoft.com/office/drawing/2014/main" val="2306842393"/>
                    </a:ext>
                  </a:extLst>
                </a:gridCol>
                <a:gridCol w="1588876">
                  <a:extLst>
                    <a:ext uri="{9D8B030D-6E8A-4147-A177-3AD203B41FA5}">
                      <a16:colId xmlns:a16="http://schemas.microsoft.com/office/drawing/2014/main" val="993289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i="1" dirty="0"/>
                        <a:t>Rs </a:t>
                      </a:r>
                      <a:r>
                        <a:rPr lang="en-IN" i="1" dirty="0" err="1"/>
                        <a:t>cr</a:t>
                      </a:r>
                      <a:endParaRPr lang="en-IN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IEX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BSE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MCX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3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CMP (Rs)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1,625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84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Market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4,900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4,600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3,900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4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FY18 EPS (Rs)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18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91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FY18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02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FY18 EBITDA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378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FY18 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18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FY18 </a:t>
                      </a:r>
                      <a:r>
                        <a:rPr lang="en-IN" dirty="0" err="1"/>
                        <a:t>RoE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03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2,456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1,179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3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3,134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1,380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0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75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05575"/>
            <a:ext cx="1066800" cy="330200"/>
          </a:xfrm>
        </p:spPr>
        <p:txBody>
          <a:bodyPr/>
          <a:lstStyle/>
          <a:p>
            <a:fld id="{98F7FC72-B75F-426B-86A8-A2B13AD1F55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4D8F813-A65A-433C-8710-23BC04B3E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5645218"/>
              </p:ext>
            </p:extLst>
          </p:nvPr>
        </p:nvGraphicFramePr>
        <p:xfrm>
          <a:off x="457200" y="1396999"/>
          <a:ext cx="8229600" cy="2104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6840A37-EBB9-4792-8802-4121E4856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44115"/>
              </p:ext>
            </p:extLst>
          </p:nvPr>
        </p:nvGraphicFramePr>
        <p:xfrm>
          <a:off x="476988" y="3789040"/>
          <a:ext cx="8229600" cy="2104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5407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5AE7-A0CA-481C-B5BB-DDDBD685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Electricity market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263F7-600B-4CF9-881C-18B849D28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21987" r="19288" b="33191"/>
          <a:stretch/>
        </p:blipFill>
        <p:spPr>
          <a:xfrm>
            <a:off x="457200" y="1484784"/>
            <a:ext cx="8229600" cy="47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76A-CBA0-4015-822A-24FE5055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Electricity market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771DF-3D50-449E-9553-C01AFF0A4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20586" r="20075" b="26189"/>
          <a:stretch/>
        </p:blipFill>
        <p:spPr>
          <a:xfrm>
            <a:off x="457200" y="1484784"/>
            <a:ext cx="8229600" cy="47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1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15B8-31B8-41BC-A2D1-C73F396A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Short term electricity market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4769E-EFFB-46E6-97CB-F873F826F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2" t="21987" r="19288" b="14983"/>
          <a:stretch/>
        </p:blipFill>
        <p:spPr>
          <a:xfrm>
            <a:off x="457200" y="1556792"/>
            <a:ext cx="8229600" cy="47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3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C3A5-4824-48EF-98F5-D38998F2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IEX volumes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A51EE-2115-495C-BE69-AD62FC8B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12182" r="25588" b="14983"/>
          <a:stretch/>
        </p:blipFill>
        <p:spPr>
          <a:xfrm>
            <a:off x="457200" y="1484783"/>
            <a:ext cx="8229600" cy="47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7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01F0-BDF8-4818-903B-2728749F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IEX revenue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6934D-0DA6-40C2-9796-4B5D61BA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6384" r="29525" b="5178"/>
          <a:stretch/>
        </p:blipFill>
        <p:spPr>
          <a:xfrm>
            <a:off x="457200" y="1628800"/>
            <a:ext cx="8229600" cy="46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BD41-E606-4D2F-90B5-7F374FA2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Competitive pricing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49499-10BA-48D7-91C7-B071CB16E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34593" r="24013" b="5179"/>
          <a:stretch/>
        </p:blipFill>
        <p:spPr>
          <a:xfrm>
            <a:off x="457200" y="1556792"/>
            <a:ext cx="8229600" cy="47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8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83825-C85A-4793-8D42-F947BB3F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Forecast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65647-6D67-477E-A083-4FF5CE771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17785" r="21651" b="17785"/>
          <a:stretch/>
        </p:blipFill>
        <p:spPr>
          <a:xfrm>
            <a:off x="457200" y="1556793"/>
            <a:ext cx="8229600" cy="47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2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inFirst">
      <a:dk1>
        <a:srgbClr val="00000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7FC9FF"/>
      </a:accent2>
      <a:accent3>
        <a:srgbClr val="FF0000"/>
      </a:accent3>
      <a:accent4>
        <a:srgbClr val="FFC000"/>
      </a:accent4>
      <a:accent5>
        <a:srgbClr val="FFFF00"/>
      </a:accent5>
      <a:accent6>
        <a:srgbClr val="00B050"/>
      </a:accent6>
      <a:hlink>
        <a:srgbClr val="0070C0"/>
      </a:hlink>
      <a:folHlink>
        <a:srgbClr val="800080"/>
      </a:folHlink>
    </a:clrScheme>
    <a:fontScheme name="FinFir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70E3CA-C18C-4424-805D-42034AF2B38D}" vid="{F5144AE4-5906-487E-BA80-34A62D372B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25356</TotalTime>
  <Words>213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Theme1</vt:lpstr>
      <vt:lpstr>Indian Energy Exchange</vt:lpstr>
      <vt:lpstr>Background</vt:lpstr>
      <vt:lpstr>Electricity market overview</vt:lpstr>
      <vt:lpstr>Electricity market structure</vt:lpstr>
      <vt:lpstr>Short term electricity market structure</vt:lpstr>
      <vt:lpstr>IEX volumes</vt:lpstr>
      <vt:lpstr>IEX revenue</vt:lpstr>
      <vt:lpstr>Competitive pricing</vt:lpstr>
      <vt:lpstr>Forecast</vt:lpstr>
      <vt:lpstr>Investment thesis</vt:lpstr>
      <vt:lpstr>Financials</vt:lpstr>
      <vt:lpstr>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FinFirst Capital Advisors</dc:title>
  <dc:creator>Ravi Srikant</dc:creator>
  <cp:lastModifiedBy>zo blr</cp:lastModifiedBy>
  <cp:revision>4853</cp:revision>
  <dcterms:created xsi:type="dcterms:W3CDTF">2013-08-23T06:12:10Z</dcterms:created>
  <dcterms:modified xsi:type="dcterms:W3CDTF">2018-07-09T04:40:12Z</dcterms:modified>
</cp:coreProperties>
</file>