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60" r:id="rId6"/>
    <p:sldId id="258" r:id="rId7"/>
    <p:sldId id="259" r:id="rId8"/>
    <p:sldId id="262" r:id="rId9"/>
    <p:sldId id="263" r:id="rId10"/>
    <p:sldId id="270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1192F5-F32E-4D19-A775-DF38DBBCEE95}">
          <p14:sldIdLst>
            <p14:sldId id="256"/>
            <p14:sldId id="272"/>
            <p14:sldId id="273"/>
            <p14:sldId id="274"/>
          </p14:sldIdLst>
        </p14:section>
        <p14:section name="Summary Section" id="{22E3ABD5-DDFD-411F-BB54-79E2B1062511}">
          <p14:sldIdLst>
            <p14:sldId id="260"/>
            <p14:sldId id="258"/>
            <p14:sldId id="259"/>
            <p14:sldId id="262"/>
            <p14:sldId id="263"/>
            <p14:sldId id="270"/>
            <p14:sldId id="268"/>
            <p14:sldId id="269"/>
            <p14:sldId id="271"/>
          </p14:sldIdLst>
        </p14:section>
        <p14:section name="Section 1" id="{9F65A8DC-364C-4ACF-9DF8-5F09DB38FD1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jesh Sriwastava" initials="RS" lastIdx="2" clrIdx="0">
    <p:extLst>
      <p:ext uri="{19B8F6BF-5375-455C-9EA6-DF929625EA0E}">
        <p15:presenceInfo xmlns:p15="http://schemas.microsoft.com/office/powerpoint/2012/main" userId="bd5ac6207ab29c7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34DAA-E772-420D-B40F-A612C9E24DC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39BB9F-236B-4B43-BBF9-AA529BDB99E5}">
      <dgm:prSet/>
      <dgm:spPr/>
      <dgm:t>
        <a:bodyPr/>
        <a:lstStyle/>
        <a:p>
          <a:r>
            <a:rPr lang="en-US"/>
            <a:t>Future </a:t>
          </a:r>
        </a:p>
      </dgm:t>
    </dgm:pt>
    <dgm:pt modelId="{106D262C-0ED5-4634-8341-1C40866B3236}" type="parTrans" cxnId="{B4864261-38CF-414B-AB0F-28FABAFA8828}">
      <dgm:prSet/>
      <dgm:spPr/>
      <dgm:t>
        <a:bodyPr/>
        <a:lstStyle/>
        <a:p>
          <a:endParaRPr lang="en-US"/>
        </a:p>
      </dgm:t>
    </dgm:pt>
    <dgm:pt modelId="{2F4E3132-0582-4B78-A86A-229D6FDC2223}" type="sibTrans" cxnId="{B4864261-38CF-414B-AB0F-28FABAFA8828}">
      <dgm:prSet/>
      <dgm:spPr/>
      <dgm:t>
        <a:bodyPr/>
        <a:lstStyle/>
        <a:p>
          <a:endParaRPr lang="en-US"/>
        </a:p>
      </dgm:t>
    </dgm:pt>
    <dgm:pt modelId="{9EFF0B30-997B-43A6-8344-E10126E2F8B3}">
      <dgm:prSet/>
      <dgm:spPr/>
      <dgm:t>
        <a:bodyPr/>
        <a:lstStyle/>
        <a:p>
          <a:r>
            <a:rPr lang="en-US" dirty="0"/>
            <a:t>Options</a:t>
          </a:r>
        </a:p>
      </dgm:t>
    </dgm:pt>
    <dgm:pt modelId="{FC4ECF73-A7A8-44FF-8A7C-0DAEDB6C44DD}" type="parTrans" cxnId="{4796A161-3F98-498E-A8D0-EA11F2EED4A3}">
      <dgm:prSet/>
      <dgm:spPr/>
      <dgm:t>
        <a:bodyPr/>
        <a:lstStyle/>
        <a:p>
          <a:endParaRPr lang="en-US"/>
        </a:p>
      </dgm:t>
    </dgm:pt>
    <dgm:pt modelId="{CFC946B9-83A1-4F6E-AED3-47AEAE30CBE0}" type="sibTrans" cxnId="{4796A161-3F98-498E-A8D0-EA11F2EED4A3}">
      <dgm:prSet/>
      <dgm:spPr/>
      <dgm:t>
        <a:bodyPr/>
        <a:lstStyle/>
        <a:p>
          <a:endParaRPr lang="en-US"/>
        </a:p>
      </dgm:t>
    </dgm:pt>
    <dgm:pt modelId="{68A63CD4-5E71-4EFC-9F07-31FA53B2A639}" type="pres">
      <dgm:prSet presAssocID="{D5534DAA-E772-420D-B40F-A612C9E24D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5BBE9DC-ED71-4DAC-9481-3D994631EFD1}" type="pres">
      <dgm:prSet presAssocID="{FF39BB9F-236B-4B43-BBF9-AA529BDB99E5}" presName="hierRoot1" presStyleCnt="0"/>
      <dgm:spPr/>
    </dgm:pt>
    <dgm:pt modelId="{9C794AF0-C58C-4540-9652-615AE5482B21}" type="pres">
      <dgm:prSet presAssocID="{FF39BB9F-236B-4B43-BBF9-AA529BDB99E5}" presName="composite" presStyleCnt="0"/>
      <dgm:spPr/>
    </dgm:pt>
    <dgm:pt modelId="{D76A8AC9-2DFA-4789-AEA6-5F8234AC5BCB}" type="pres">
      <dgm:prSet presAssocID="{FF39BB9F-236B-4B43-BBF9-AA529BDB99E5}" presName="background" presStyleLbl="node0" presStyleIdx="0" presStyleCnt="2"/>
      <dgm:spPr/>
    </dgm:pt>
    <dgm:pt modelId="{BA7F95F1-2A50-4E50-9A68-FCA9D1632CDB}" type="pres">
      <dgm:prSet presAssocID="{FF39BB9F-236B-4B43-BBF9-AA529BDB99E5}" presName="text" presStyleLbl="fgAcc0" presStyleIdx="0" presStyleCnt="2">
        <dgm:presLayoutVars>
          <dgm:chPref val="3"/>
        </dgm:presLayoutVars>
      </dgm:prSet>
      <dgm:spPr/>
    </dgm:pt>
    <dgm:pt modelId="{C1CE47B0-6F5F-4E5A-BAAE-E69537DB3CDB}" type="pres">
      <dgm:prSet presAssocID="{FF39BB9F-236B-4B43-BBF9-AA529BDB99E5}" presName="hierChild2" presStyleCnt="0"/>
      <dgm:spPr/>
    </dgm:pt>
    <dgm:pt modelId="{D8260946-8E50-4AB4-AE18-0BCE4639086D}" type="pres">
      <dgm:prSet presAssocID="{9EFF0B30-997B-43A6-8344-E10126E2F8B3}" presName="hierRoot1" presStyleCnt="0"/>
      <dgm:spPr/>
    </dgm:pt>
    <dgm:pt modelId="{64A35338-C526-4C9A-8F4C-19FFB35FD9AC}" type="pres">
      <dgm:prSet presAssocID="{9EFF0B30-997B-43A6-8344-E10126E2F8B3}" presName="composite" presStyleCnt="0"/>
      <dgm:spPr/>
    </dgm:pt>
    <dgm:pt modelId="{D8E4DD81-1D06-45E5-925E-A65F29C5DDE6}" type="pres">
      <dgm:prSet presAssocID="{9EFF0B30-997B-43A6-8344-E10126E2F8B3}" presName="background" presStyleLbl="node0" presStyleIdx="1" presStyleCnt="2"/>
      <dgm:spPr/>
    </dgm:pt>
    <dgm:pt modelId="{8CCDF69E-7F98-44EE-891D-02830588354B}" type="pres">
      <dgm:prSet presAssocID="{9EFF0B30-997B-43A6-8344-E10126E2F8B3}" presName="text" presStyleLbl="fgAcc0" presStyleIdx="1" presStyleCnt="2">
        <dgm:presLayoutVars>
          <dgm:chPref val="3"/>
        </dgm:presLayoutVars>
      </dgm:prSet>
      <dgm:spPr/>
    </dgm:pt>
    <dgm:pt modelId="{4671327B-0B49-427D-BFB5-5124BA1924ED}" type="pres">
      <dgm:prSet presAssocID="{9EFF0B30-997B-43A6-8344-E10126E2F8B3}" presName="hierChild2" presStyleCnt="0"/>
      <dgm:spPr/>
    </dgm:pt>
  </dgm:ptLst>
  <dgm:cxnLst>
    <dgm:cxn modelId="{FCE2582A-FD15-43C3-98B6-A4D79D1A88C4}" type="presOf" srcId="{FF39BB9F-236B-4B43-BBF9-AA529BDB99E5}" destId="{BA7F95F1-2A50-4E50-9A68-FCA9D1632CDB}" srcOrd="0" destOrd="0" presId="urn:microsoft.com/office/officeart/2005/8/layout/hierarchy1"/>
    <dgm:cxn modelId="{B4864261-38CF-414B-AB0F-28FABAFA8828}" srcId="{D5534DAA-E772-420D-B40F-A612C9E24DC6}" destId="{FF39BB9F-236B-4B43-BBF9-AA529BDB99E5}" srcOrd="0" destOrd="0" parTransId="{106D262C-0ED5-4634-8341-1C40866B3236}" sibTransId="{2F4E3132-0582-4B78-A86A-229D6FDC2223}"/>
    <dgm:cxn modelId="{4796A161-3F98-498E-A8D0-EA11F2EED4A3}" srcId="{D5534DAA-E772-420D-B40F-A612C9E24DC6}" destId="{9EFF0B30-997B-43A6-8344-E10126E2F8B3}" srcOrd="1" destOrd="0" parTransId="{FC4ECF73-A7A8-44FF-8A7C-0DAEDB6C44DD}" sibTransId="{CFC946B9-83A1-4F6E-AED3-47AEAE30CBE0}"/>
    <dgm:cxn modelId="{B616F562-4E4E-4CF5-904A-65C925CE75DB}" type="presOf" srcId="{9EFF0B30-997B-43A6-8344-E10126E2F8B3}" destId="{8CCDF69E-7F98-44EE-891D-02830588354B}" srcOrd="0" destOrd="0" presId="urn:microsoft.com/office/officeart/2005/8/layout/hierarchy1"/>
    <dgm:cxn modelId="{1A4FF24B-FB46-4CB3-B90D-0674AEB00FEF}" type="presOf" srcId="{D5534DAA-E772-420D-B40F-A612C9E24DC6}" destId="{68A63CD4-5E71-4EFC-9F07-31FA53B2A639}" srcOrd="0" destOrd="0" presId="urn:microsoft.com/office/officeart/2005/8/layout/hierarchy1"/>
    <dgm:cxn modelId="{B51E60C0-B530-42D6-9F67-4A085355A137}" type="presParOf" srcId="{68A63CD4-5E71-4EFC-9F07-31FA53B2A639}" destId="{F5BBE9DC-ED71-4DAC-9481-3D994631EFD1}" srcOrd="0" destOrd="0" presId="urn:microsoft.com/office/officeart/2005/8/layout/hierarchy1"/>
    <dgm:cxn modelId="{704A5113-4C3A-4CF4-9AA7-9687BE6032E1}" type="presParOf" srcId="{F5BBE9DC-ED71-4DAC-9481-3D994631EFD1}" destId="{9C794AF0-C58C-4540-9652-615AE5482B21}" srcOrd="0" destOrd="0" presId="urn:microsoft.com/office/officeart/2005/8/layout/hierarchy1"/>
    <dgm:cxn modelId="{A0B30FE9-4072-490A-B6E9-855E88FE6A04}" type="presParOf" srcId="{9C794AF0-C58C-4540-9652-615AE5482B21}" destId="{D76A8AC9-2DFA-4789-AEA6-5F8234AC5BCB}" srcOrd="0" destOrd="0" presId="urn:microsoft.com/office/officeart/2005/8/layout/hierarchy1"/>
    <dgm:cxn modelId="{2CF16362-E25B-414F-8113-B3AEFE9276BE}" type="presParOf" srcId="{9C794AF0-C58C-4540-9652-615AE5482B21}" destId="{BA7F95F1-2A50-4E50-9A68-FCA9D1632CDB}" srcOrd="1" destOrd="0" presId="urn:microsoft.com/office/officeart/2005/8/layout/hierarchy1"/>
    <dgm:cxn modelId="{533061EE-11BC-43E1-94BB-C8547AECFF91}" type="presParOf" srcId="{F5BBE9DC-ED71-4DAC-9481-3D994631EFD1}" destId="{C1CE47B0-6F5F-4E5A-BAAE-E69537DB3CDB}" srcOrd="1" destOrd="0" presId="urn:microsoft.com/office/officeart/2005/8/layout/hierarchy1"/>
    <dgm:cxn modelId="{72F5343E-6293-459C-95A3-992ABAF93646}" type="presParOf" srcId="{68A63CD4-5E71-4EFC-9F07-31FA53B2A639}" destId="{D8260946-8E50-4AB4-AE18-0BCE4639086D}" srcOrd="1" destOrd="0" presId="urn:microsoft.com/office/officeart/2005/8/layout/hierarchy1"/>
    <dgm:cxn modelId="{08D9C2AA-9DDB-45E1-B5BB-E754244C2AE2}" type="presParOf" srcId="{D8260946-8E50-4AB4-AE18-0BCE4639086D}" destId="{64A35338-C526-4C9A-8F4C-19FFB35FD9AC}" srcOrd="0" destOrd="0" presId="urn:microsoft.com/office/officeart/2005/8/layout/hierarchy1"/>
    <dgm:cxn modelId="{C9AB9CAA-191E-4B07-A32C-4F491447E792}" type="presParOf" srcId="{64A35338-C526-4C9A-8F4C-19FFB35FD9AC}" destId="{D8E4DD81-1D06-45E5-925E-A65F29C5DDE6}" srcOrd="0" destOrd="0" presId="urn:microsoft.com/office/officeart/2005/8/layout/hierarchy1"/>
    <dgm:cxn modelId="{E3CFACE5-7E24-4682-B831-2FD615C068CF}" type="presParOf" srcId="{64A35338-C526-4C9A-8F4C-19FFB35FD9AC}" destId="{8CCDF69E-7F98-44EE-891D-02830588354B}" srcOrd="1" destOrd="0" presId="urn:microsoft.com/office/officeart/2005/8/layout/hierarchy1"/>
    <dgm:cxn modelId="{5746F564-DB68-43FE-AA3A-AFD9FCEB6E36}" type="presParOf" srcId="{D8260946-8E50-4AB4-AE18-0BCE4639086D}" destId="{4671327B-0B49-427D-BFB5-5124BA1924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4AE9B4-748D-4ACB-9C77-E327F867E764}" type="doc">
      <dgm:prSet loTypeId="urn:microsoft.com/office/officeart/2005/8/layout/arrow1" loCatId="relationship" qsTypeId="urn:microsoft.com/office/officeart/2005/8/quickstyle/3d3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2B4B66-C85B-4DFC-A674-E2032D79721A}">
      <dgm:prSet/>
      <dgm:spPr/>
      <dgm:t>
        <a:bodyPr/>
        <a:lstStyle/>
        <a:p>
          <a:r>
            <a:rPr lang="en-US"/>
            <a:t>CALL Option</a:t>
          </a:r>
        </a:p>
      </dgm:t>
    </dgm:pt>
    <dgm:pt modelId="{5F34551C-10F0-42C7-9B5D-26AE16E90313}" type="parTrans" cxnId="{9B2296F2-673C-402E-B7CE-3AD99803DC93}">
      <dgm:prSet/>
      <dgm:spPr/>
      <dgm:t>
        <a:bodyPr/>
        <a:lstStyle/>
        <a:p>
          <a:endParaRPr lang="en-US"/>
        </a:p>
      </dgm:t>
    </dgm:pt>
    <dgm:pt modelId="{53C13CE2-39D3-4182-8368-6F01D6C17CBF}" type="sibTrans" cxnId="{9B2296F2-673C-402E-B7CE-3AD99803DC93}">
      <dgm:prSet/>
      <dgm:spPr/>
      <dgm:t>
        <a:bodyPr/>
        <a:lstStyle/>
        <a:p>
          <a:endParaRPr lang="en-US"/>
        </a:p>
      </dgm:t>
    </dgm:pt>
    <dgm:pt modelId="{DCB19512-AFF1-4937-BF36-8DFC80FC764D}">
      <dgm:prSet/>
      <dgm:spPr/>
      <dgm:t>
        <a:bodyPr/>
        <a:lstStyle/>
        <a:p>
          <a:r>
            <a:rPr lang="en-US"/>
            <a:t>Put Option</a:t>
          </a:r>
        </a:p>
      </dgm:t>
    </dgm:pt>
    <dgm:pt modelId="{30096E34-8332-441F-8E74-68340EC310B7}" type="parTrans" cxnId="{38A19CBE-54DC-4B5F-B75C-4D9359C42D1F}">
      <dgm:prSet/>
      <dgm:spPr/>
      <dgm:t>
        <a:bodyPr/>
        <a:lstStyle/>
        <a:p>
          <a:endParaRPr lang="en-US"/>
        </a:p>
      </dgm:t>
    </dgm:pt>
    <dgm:pt modelId="{56682DAD-7C0F-4BD2-B46A-5BA63C66AAF1}" type="sibTrans" cxnId="{38A19CBE-54DC-4B5F-B75C-4D9359C42D1F}">
      <dgm:prSet/>
      <dgm:spPr/>
      <dgm:t>
        <a:bodyPr/>
        <a:lstStyle/>
        <a:p>
          <a:endParaRPr lang="en-US"/>
        </a:p>
      </dgm:t>
    </dgm:pt>
    <dgm:pt modelId="{37F22690-691A-4909-B73E-9BBD9FB842F1}" type="pres">
      <dgm:prSet presAssocID="{FE4AE9B4-748D-4ACB-9C77-E327F867E764}" presName="cycle" presStyleCnt="0">
        <dgm:presLayoutVars>
          <dgm:dir/>
          <dgm:resizeHandles val="exact"/>
        </dgm:presLayoutVars>
      </dgm:prSet>
      <dgm:spPr/>
    </dgm:pt>
    <dgm:pt modelId="{364B04B1-48E4-4E00-B8A1-82E1F3AA6D58}" type="pres">
      <dgm:prSet presAssocID="{962B4B66-C85B-4DFC-A674-E2032D79721A}" presName="arrow" presStyleLbl="node1" presStyleIdx="0" presStyleCnt="2">
        <dgm:presLayoutVars>
          <dgm:bulletEnabled val="1"/>
        </dgm:presLayoutVars>
      </dgm:prSet>
      <dgm:spPr/>
    </dgm:pt>
    <dgm:pt modelId="{7950CCB2-27B2-48AF-B8F7-4381660117FB}" type="pres">
      <dgm:prSet presAssocID="{DCB19512-AFF1-4937-BF36-8DFC80FC764D}" presName="arrow" presStyleLbl="node1" presStyleIdx="1" presStyleCnt="2">
        <dgm:presLayoutVars>
          <dgm:bulletEnabled val="1"/>
        </dgm:presLayoutVars>
      </dgm:prSet>
      <dgm:spPr/>
    </dgm:pt>
  </dgm:ptLst>
  <dgm:cxnLst>
    <dgm:cxn modelId="{9CEEAE4D-D76E-44CC-AEBC-5B49894AB099}" type="presOf" srcId="{FE4AE9B4-748D-4ACB-9C77-E327F867E764}" destId="{37F22690-691A-4909-B73E-9BBD9FB842F1}" srcOrd="0" destOrd="0" presId="urn:microsoft.com/office/officeart/2005/8/layout/arrow1"/>
    <dgm:cxn modelId="{C0832E4E-0C12-49C2-80F7-D0639234CA62}" type="presOf" srcId="{DCB19512-AFF1-4937-BF36-8DFC80FC764D}" destId="{7950CCB2-27B2-48AF-B8F7-4381660117FB}" srcOrd="0" destOrd="0" presId="urn:microsoft.com/office/officeart/2005/8/layout/arrow1"/>
    <dgm:cxn modelId="{8B9FAFB5-5707-4E5B-8C55-5A9A2AEF57C4}" type="presOf" srcId="{962B4B66-C85B-4DFC-A674-E2032D79721A}" destId="{364B04B1-48E4-4E00-B8A1-82E1F3AA6D58}" srcOrd="0" destOrd="0" presId="urn:microsoft.com/office/officeart/2005/8/layout/arrow1"/>
    <dgm:cxn modelId="{38A19CBE-54DC-4B5F-B75C-4D9359C42D1F}" srcId="{FE4AE9B4-748D-4ACB-9C77-E327F867E764}" destId="{DCB19512-AFF1-4937-BF36-8DFC80FC764D}" srcOrd="1" destOrd="0" parTransId="{30096E34-8332-441F-8E74-68340EC310B7}" sibTransId="{56682DAD-7C0F-4BD2-B46A-5BA63C66AAF1}"/>
    <dgm:cxn modelId="{9B2296F2-673C-402E-B7CE-3AD99803DC93}" srcId="{FE4AE9B4-748D-4ACB-9C77-E327F867E764}" destId="{962B4B66-C85B-4DFC-A674-E2032D79721A}" srcOrd="0" destOrd="0" parTransId="{5F34551C-10F0-42C7-9B5D-26AE16E90313}" sibTransId="{53C13CE2-39D3-4182-8368-6F01D6C17CBF}"/>
    <dgm:cxn modelId="{24072D86-86BE-46F5-86AC-242BE36F8AB6}" type="presParOf" srcId="{37F22690-691A-4909-B73E-9BBD9FB842F1}" destId="{364B04B1-48E4-4E00-B8A1-82E1F3AA6D58}" srcOrd="0" destOrd="0" presId="urn:microsoft.com/office/officeart/2005/8/layout/arrow1"/>
    <dgm:cxn modelId="{1CFAEB28-8076-4FB9-9486-1058DF2D3686}" type="presParOf" srcId="{37F22690-691A-4909-B73E-9BBD9FB842F1}" destId="{7950CCB2-27B2-48AF-B8F7-4381660117F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F86FF2-4DC8-45B0-B271-67BDCE821D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E964002-8D67-4F88-902B-D02F832C7988}">
      <dgm:prSet/>
      <dgm:spPr/>
      <dgm:t>
        <a:bodyPr/>
        <a:lstStyle/>
        <a:p>
          <a:r>
            <a:rPr lang="en-US"/>
            <a:t>F&amp;O Provide Early Indication Of Trend</a:t>
          </a:r>
        </a:p>
      </dgm:t>
    </dgm:pt>
    <dgm:pt modelId="{DF4A9530-46CE-4ED3-8ADB-6C4A776FE036}" type="parTrans" cxnId="{F59A0A91-E7BE-4B01-8991-DE2843F8CB50}">
      <dgm:prSet/>
      <dgm:spPr/>
      <dgm:t>
        <a:bodyPr/>
        <a:lstStyle/>
        <a:p>
          <a:endParaRPr lang="en-US"/>
        </a:p>
      </dgm:t>
    </dgm:pt>
    <dgm:pt modelId="{27070581-6ED7-4334-9830-8A33DBD31E88}" type="sibTrans" cxnId="{F59A0A91-E7BE-4B01-8991-DE2843F8CB50}">
      <dgm:prSet/>
      <dgm:spPr/>
      <dgm:t>
        <a:bodyPr/>
        <a:lstStyle/>
        <a:p>
          <a:endParaRPr lang="en-US"/>
        </a:p>
      </dgm:t>
    </dgm:pt>
    <dgm:pt modelId="{95CF891C-4AB7-4503-9BE0-4241DFF10C1E}">
      <dgm:prSet/>
      <dgm:spPr/>
      <dgm:t>
        <a:bodyPr/>
        <a:lstStyle/>
        <a:p>
          <a:r>
            <a:rPr lang="en-US"/>
            <a:t>Make Money In Bearish Market</a:t>
          </a:r>
        </a:p>
      </dgm:t>
    </dgm:pt>
    <dgm:pt modelId="{18C5A25C-FE96-4884-A1B0-5FE2FDD89B0A}" type="parTrans" cxnId="{A5D2A500-1408-4B17-9823-D4A5A59A876B}">
      <dgm:prSet/>
      <dgm:spPr/>
      <dgm:t>
        <a:bodyPr/>
        <a:lstStyle/>
        <a:p>
          <a:endParaRPr lang="en-US"/>
        </a:p>
      </dgm:t>
    </dgm:pt>
    <dgm:pt modelId="{F5E4698F-F483-4B93-8498-33B719C28D4B}" type="sibTrans" cxnId="{A5D2A500-1408-4B17-9823-D4A5A59A876B}">
      <dgm:prSet/>
      <dgm:spPr/>
      <dgm:t>
        <a:bodyPr/>
        <a:lstStyle/>
        <a:p>
          <a:endParaRPr lang="en-US"/>
        </a:p>
      </dgm:t>
    </dgm:pt>
    <dgm:pt modelId="{0793773E-156D-474A-A5B9-BA7A41D48730}">
      <dgm:prSet/>
      <dgm:spPr/>
      <dgm:t>
        <a:bodyPr/>
        <a:lstStyle/>
        <a:p>
          <a:r>
            <a:rPr lang="en-US"/>
            <a:t>Low Gestation Time</a:t>
          </a:r>
        </a:p>
      </dgm:t>
    </dgm:pt>
    <dgm:pt modelId="{B994532A-1F6E-4FA3-9907-6328B3F35366}" type="parTrans" cxnId="{0D552AA3-7753-4C72-BDB7-21B8A8B1D797}">
      <dgm:prSet/>
      <dgm:spPr/>
      <dgm:t>
        <a:bodyPr/>
        <a:lstStyle/>
        <a:p>
          <a:endParaRPr lang="en-US"/>
        </a:p>
      </dgm:t>
    </dgm:pt>
    <dgm:pt modelId="{713A8BCE-D3EF-41FE-BE89-18A3FA103A9A}" type="sibTrans" cxnId="{0D552AA3-7753-4C72-BDB7-21B8A8B1D797}">
      <dgm:prSet/>
      <dgm:spPr/>
      <dgm:t>
        <a:bodyPr/>
        <a:lstStyle/>
        <a:p>
          <a:endParaRPr lang="en-US"/>
        </a:p>
      </dgm:t>
    </dgm:pt>
    <dgm:pt modelId="{20A7473E-0033-42D2-B204-3D71D9AE4A70}">
      <dgm:prSet/>
      <dgm:spPr/>
      <dgm:t>
        <a:bodyPr/>
        <a:lstStyle/>
        <a:p>
          <a:r>
            <a:rPr lang="en-US"/>
            <a:t>Power Of Leverage </a:t>
          </a:r>
        </a:p>
      </dgm:t>
    </dgm:pt>
    <dgm:pt modelId="{97D90FB2-5CBC-45D3-BE7F-C25C2A988656}" type="parTrans" cxnId="{83626E10-AA39-4758-8CF0-37846F85DD54}">
      <dgm:prSet/>
      <dgm:spPr/>
      <dgm:t>
        <a:bodyPr/>
        <a:lstStyle/>
        <a:p>
          <a:endParaRPr lang="en-US"/>
        </a:p>
      </dgm:t>
    </dgm:pt>
    <dgm:pt modelId="{A1D06F4B-B070-469D-A156-65269DCED5B4}" type="sibTrans" cxnId="{83626E10-AA39-4758-8CF0-37846F85DD54}">
      <dgm:prSet/>
      <dgm:spPr/>
      <dgm:t>
        <a:bodyPr/>
        <a:lstStyle/>
        <a:p>
          <a:endParaRPr lang="en-US"/>
        </a:p>
      </dgm:t>
    </dgm:pt>
    <dgm:pt modelId="{07D85D20-5895-4C02-8226-F14BF3E83B30}">
      <dgm:prSet/>
      <dgm:spPr/>
      <dgm:t>
        <a:bodyPr/>
        <a:lstStyle/>
        <a:p>
          <a:r>
            <a:rPr lang="en-US"/>
            <a:t>Can Trade Market Trend Through Index Trading</a:t>
          </a:r>
        </a:p>
      </dgm:t>
    </dgm:pt>
    <dgm:pt modelId="{E3C2E926-AE4C-446B-B187-EBF3E37B9DD9}" type="parTrans" cxnId="{5819659B-26A4-4B36-B68C-CFA88B22543B}">
      <dgm:prSet/>
      <dgm:spPr/>
      <dgm:t>
        <a:bodyPr/>
        <a:lstStyle/>
        <a:p>
          <a:endParaRPr lang="en-US"/>
        </a:p>
      </dgm:t>
    </dgm:pt>
    <dgm:pt modelId="{8BC615E4-732F-431A-BA6B-B99801D6E98B}" type="sibTrans" cxnId="{5819659B-26A4-4B36-B68C-CFA88B22543B}">
      <dgm:prSet/>
      <dgm:spPr/>
      <dgm:t>
        <a:bodyPr/>
        <a:lstStyle/>
        <a:p>
          <a:endParaRPr lang="en-US"/>
        </a:p>
      </dgm:t>
    </dgm:pt>
    <dgm:pt modelId="{7856B54D-668D-4B5E-919F-C0CE5919CF1C}">
      <dgm:prSet/>
      <dgm:spPr/>
      <dgm:t>
        <a:bodyPr/>
        <a:lstStyle/>
        <a:p>
          <a:r>
            <a:rPr lang="en-US"/>
            <a:t>Future Markets are Very Liquid</a:t>
          </a:r>
        </a:p>
      </dgm:t>
    </dgm:pt>
    <dgm:pt modelId="{9657F658-95C3-4335-87EA-50BD326A42D4}" type="parTrans" cxnId="{9C89B609-D623-43BB-912A-147731C74E0C}">
      <dgm:prSet/>
      <dgm:spPr/>
      <dgm:t>
        <a:bodyPr/>
        <a:lstStyle/>
        <a:p>
          <a:endParaRPr lang="en-US"/>
        </a:p>
      </dgm:t>
    </dgm:pt>
    <dgm:pt modelId="{1071CB5C-7B2C-44EC-ACA5-986429B09D03}" type="sibTrans" cxnId="{9C89B609-D623-43BB-912A-147731C74E0C}">
      <dgm:prSet/>
      <dgm:spPr/>
      <dgm:t>
        <a:bodyPr/>
        <a:lstStyle/>
        <a:p>
          <a:endParaRPr lang="en-US"/>
        </a:p>
      </dgm:t>
    </dgm:pt>
    <dgm:pt modelId="{D8B403F0-E7D4-4D41-A8FF-90765EC59CE5}" type="pres">
      <dgm:prSet presAssocID="{1EF86FF2-4DC8-45B0-B271-67BDCE821DBA}" presName="linear" presStyleCnt="0">
        <dgm:presLayoutVars>
          <dgm:animLvl val="lvl"/>
          <dgm:resizeHandles val="exact"/>
        </dgm:presLayoutVars>
      </dgm:prSet>
      <dgm:spPr/>
    </dgm:pt>
    <dgm:pt modelId="{DF0F4C2D-1844-4FAF-BC6A-34AF00A1EDC6}" type="pres">
      <dgm:prSet presAssocID="{CE964002-8D67-4F88-902B-D02F832C798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21556F7-2937-4597-9335-E60EABB9D94B}" type="pres">
      <dgm:prSet presAssocID="{27070581-6ED7-4334-9830-8A33DBD31E88}" presName="spacer" presStyleCnt="0"/>
      <dgm:spPr/>
    </dgm:pt>
    <dgm:pt modelId="{78B55362-ED56-4EF6-A229-E3DE30CE19FC}" type="pres">
      <dgm:prSet presAssocID="{95CF891C-4AB7-4503-9BE0-4241DFF10C1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9C5C6DA-9A11-4FD1-9894-5550C4936AB5}" type="pres">
      <dgm:prSet presAssocID="{F5E4698F-F483-4B93-8498-33B719C28D4B}" presName="spacer" presStyleCnt="0"/>
      <dgm:spPr/>
    </dgm:pt>
    <dgm:pt modelId="{058FBCDA-5E0B-4D6A-B5E6-9B7473EB1288}" type="pres">
      <dgm:prSet presAssocID="{0793773E-156D-474A-A5B9-BA7A41D48730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561CEE2-F957-4DFA-A557-2A95975ED5AB}" type="pres">
      <dgm:prSet presAssocID="{713A8BCE-D3EF-41FE-BE89-18A3FA103A9A}" presName="spacer" presStyleCnt="0"/>
      <dgm:spPr/>
    </dgm:pt>
    <dgm:pt modelId="{8E354759-E09E-4E01-BC5D-8B66188B980C}" type="pres">
      <dgm:prSet presAssocID="{20A7473E-0033-42D2-B204-3D71D9AE4A7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F50117A-6861-476B-B356-B3952CBB7578}" type="pres">
      <dgm:prSet presAssocID="{A1D06F4B-B070-469D-A156-65269DCED5B4}" presName="spacer" presStyleCnt="0"/>
      <dgm:spPr/>
    </dgm:pt>
    <dgm:pt modelId="{85D0912A-1D59-46DF-ADED-A643405998F7}" type="pres">
      <dgm:prSet presAssocID="{07D85D20-5895-4C02-8226-F14BF3E83B3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CB90231-086C-4BB7-BED8-9FC5CA18B948}" type="pres">
      <dgm:prSet presAssocID="{8BC615E4-732F-431A-BA6B-B99801D6E98B}" presName="spacer" presStyleCnt="0"/>
      <dgm:spPr/>
    </dgm:pt>
    <dgm:pt modelId="{0FA3E324-8DFA-4B14-9074-1A7513147519}" type="pres">
      <dgm:prSet presAssocID="{7856B54D-668D-4B5E-919F-C0CE5919CF1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5D2A500-1408-4B17-9823-D4A5A59A876B}" srcId="{1EF86FF2-4DC8-45B0-B271-67BDCE821DBA}" destId="{95CF891C-4AB7-4503-9BE0-4241DFF10C1E}" srcOrd="1" destOrd="0" parTransId="{18C5A25C-FE96-4884-A1B0-5FE2FDD89B0A}" sibTransId="{F5E4698F-F483-4B93-8498-33B719C28D4B}"/>
    <dgm:cxn modelId="{6CFF4A07-F813-4CC9-A8E0-1296F39AEEE0}" type="presOf" srcId="{1EF86FF2-4DC8-45B0-B271-67BDCE821DBA}" destId="{D8B403F0-E7D4-4D41-A8FF-90765EC59CE5}" srcOrd="0" destOrd="0" presId="urn:microsoft.com/office/officeart/2005/8/layout/vList2"/>
    <dgm:cxn modelId="{9C89B609-D623-43BB-912A-147731C74E0C}" srcId="{1EF86FF2-4DC8-45B0-B271-67BDCE821DBA}" destId="{7856B54D-668D-4B5E-919F-C0CE5919CF1C}" srcOrd="5" destOrd="0" parTransId="{9657F658-95C3-4335-87EA-50BD326A42D4}" sibTransId="{1071CB5C-7B2C-44EC-ACA5-986429B09D03}"/>
    <dgm:cxn modelId="{83626E10-AA39-4758-8CF0-37846F85DD54}" srcId="{1EF86FF2-4DC8-45B0-B271-67BDCE821DBA}" destId="{20A7473E-0033-42D2-B204-3D71D9AE4A70}" srcOrd="3" destOrd="0" parTransId="{97D90FB2-5CBC-45D3-BE7F-C25C2A988656}" sibTransId="{A1D06F4B-B070-469D-A156-65269DCED5B4}"/>
    <dgm:cxn modelId="{8B40B819-EDEA-4101-BB24-C1C45B9C0EF3}" type="presOf" srcId="{CE964002-8D67-4F88-902B-D02F832C7988}" destId="{DF0F4C2D-1844-4FAF-BC6A-34AF00A1EDC6}" srcOrd="0" destOrd="0" presId="urn:microsoft.com/office/officeart/2005/8/layout/vList2"/>
    <dgm:cxn modelId="{21DFA11C-16F9-4F33-A5EC-C265400AED54}" type="presOf" srcId="{07D85D20-5895-4C02-8226-F14BF3E83B30}" destId="{85D0912A-1D59-46DF-ADED-A643405998F7}" srcOrd="0" destOrd="0" presId="urn:microsoft.com/office/officeart/2005/8/layout/vList2"/>
    <dgm:cxn modelId="{F49F423F-C5B6-493F-A2ED-A800EF519F59}" type="presOf" srcId="{7856B54D-668D-4B5E-919F-C0CE5919CF1C}" destId="{0FA3E324-8DFA-4B14-9074-1A7513147519}" srcOrd="0" destOrd="0" presId="urn:microsoft.com/office/officeart/2005/8/layout/vList2"/>
    <dgm:cxn modelId="{F59A0A91-E7BE-4B01-8991-DE2843F8CB50}" srcId="{1EF86FF2-4DC8-45B0-B271-67BDCE821DBA}" destId="{CE964002-8D67-4F88-902B-D02F832C7988}" srcOrd="0" destOrd="0" parTransId="{DF4A9530-46CE-4ED3-8ADB-6C4A776FE036}" sibTransId="{27070581-6ED7-4334-9830-8A33DBD31E88}"/>
    <dgm:cxn modelId="{5819659B-26A4-4B36-B68C-CFA88B22543B}" srcId="{1EF86FF2-4DC8-45B0-B271-67BDCE821DBA}" destId="{07D85D20-5895-4C02-8226-F14BF3E83B30}" srcOrd="4" destOrd="0" parTransId="{E3C2E926-AE4C-446B-B187-EBF3E37B9DD9}" sibTransId="{8BC615E4-732F-431A-BA6B-B99801D6E98B}"/>
    <dgm:cxn modelId="{5DF2409E-A15A-4302-92EF-2E91A5F01AF3}" type="presOf" srcId="{20A7473E-0033-42D2-B204-3D71D9AE4A70}" destId="{8E354759-E09E-4E01-BC5D-8B66188B980C}" srcOrd="0" destOrd="0" presId="urn:microsoft.com/office/officeart/2005/8/layout/vList2"/>
    <dgm:cxn modelId="{0D552AA3-7753-4C72-BDB7-21B8A8B1D797}" srcId="{1EF86FF2-4DC8-45B0-B271-67BDCE821DBA}" destId="{0793773E-156D-474A-A5B9-BA7A41D48730}" srcOrd="2" destOrd="0" parTransId="{B994532A-1F6E-4FA3-9907-6328B3F35366}" sibTransId="{713A8BCE-D3EF-41FE-BE89-18A3FA103A9A}"/>
    <dgm:cxn modelId="{C1CB22B8-3B33-468E-ADE5-8BEE0E7413CA}" type="presOf" srcId="{95CF891C-4AB7-4503-9BE0-4241DFF10C1E}" destId="{78B55362-ED56-4EF6-A229-E3DE30CE19FC}" srcOrd="0" destOrd="0" presId="urn:microsoft.com/office/officeart/2005/8/layout/vList2"/>
    <dgm:cxn modelId="{C7C43DDC-F40D-41AB-954F-EFE52F467072}" type="presOf" srcId="{0793773E-156D-474A-A5B9-BA7A41D48730}" destId="{058FBCDA-5E0B-4D6A-B5E6-9B7473EB1288}" srcOrd="0" destOrd="0" presId="urn:microsoft.com/office/officeart/2005/8/layout/vList2"/>
    <dgm:cxn modelId="{34103A8A-E895-4BCD-9C76-CC5E2C4FEFAB}" type="presParOf" srcId="{D8B403F0-E7D4-4D41-A8FF-90765EC59CE5}" destId="{DF0F4C2D-1844-4FAF-BC6A-34AF00A1EDC6}" srcOrd="0" destOrd="0" presId="urn:microsoft.com/office/officeart/2005/8/layout/vList2"/>
    <dgm:cxn modelId="{3D48EC05-A987-44A2-A069-8DB6B7BC18FC}" type="presParOf" srcId="{D8B403F0-E7D4-4D41-A8FF-90765EC59CE5}" destId="{021556F7-2937-4597-9335-E60EABB9D94B}" srcOrd="1" destOrd="0" presId="urn:microsoft.com/office/officeart/2005/8/layout/vList2"/>
    <dgm:cxn modelId="{012962F8-7EAF-41AB-AB48-BAEEDFC2F881}" type="presParOf" srcId="{D8B403F0-E7D4-4D41-A8FF-90765EC59CE5}" destId="{78B55362-ED56-4EF6-A229-E3DE30CE19FC}" srcOrd="2" destOrd="0" presId="urn:microsoft.com/office/officeart/2005/8/layout/vList2"/>
    <dgm:cxn modelId="{5B23E917-7227-4CB9-8E45-EA2BD14D6631}" type="presParOf" srcId="{D8B403F0-E7D4-4D41-A8FF-90765EC59CE5}" destId="{49C5C6DA-9A11-4FD1-9894-5550C4936AB5}" srcOrd="3" destOrd="0" presId="urn:microsoft.com/office/officeart/2005/8/layout/vList2"/>
    <dgm:cxn modelId="{CDD717F5-84F7-4706-9619-040A6B33C727}" type="presParOf" srcId="{D8B403F0-E7D4-4D41-A8FF-90765EC59CE5}" destId="{058FBCDA-5E0B-4D6A-B5E6-9B7473EB1288}" srcOrd="4" destOrd="0" presId="urn:microsoft.com/office/officeart/2005/8/layout/vList2"/>
    <dgm:cxn modelId="{CB02F59C-7C8D-4EC5-9CD3-2AD033E8C61F}" type="presParOf" srcId="{D8B403F0-E7D4-4D41-A8FF-90765EC59CE5}" destId="{A561CEE2-F957-4DFA-A557-2A95975ED5AB}" srcOrd="5" destOrd="0" presId="urn:microsoft.com/office/officeart/2005/8/layout/vList2"/>
    <dgm:cxn modelId="{782152AC-47BD-496B-A3F7-E55039574015}" type="presParOf" srcId="{D8B403F0-E7D4-4D41-A8FF-90765EC59CE5}" destId="{8E354759-E09E-4E01-BC5D-8B66188B980C}" srcOrd="6" destOrd="0" presId="urn:microsoft.com/office/officeart/2005/8/layout/vList2"/>
    <dgm:cxn modelId="{9CF360DF-E96E-4207-9B7F-95852CC78584}" type="presParOf" srcId="{D8B403F0-E7D4-4D41-A8FF-90765EC59CE5}" destId="{DF50117A-6861-476B-B356-B3952CBB7578}" srcOrd="7" destOrd="0" presId="urn:microsoft.com/office/officeart/2005/8/layout/vList2"/>
    <dgm:cxn modelId="{157ED1DC-0B1C-418D-AAA1-B161033F09EE}" type="presParOf" srcId="{D8B403F0-E7D4-4D41-A8FF-90765EC59CE5}" destId="{85D0912A-1D59-46DF-ADED-A643405998F7}" srcOrd="8" destOrd="0" presId="urn:microsoft.com/office/officeart/2005/8/layout/vList2"/>
    <dgm:cxn modelId="{2749A56D-7093-4936-BA0D-18DF874186F0}" type="presParOf" srcId="{D8B403F0-E7D4-4D41-A8FF-90765EC59CE5}" destId="{0CB90231-086C-4BB7-BED8-9FC5CA18B948}" srcOrd="9" destOrd="0" presId="urn:microsoft.com/office/officeart/2005/8/layout/vList2"/>
    <dgm:cxn modelId="{C258CDC7-A151-47FB-AB5A-28908909F8B1}" type="presParOf" srcId="{D8B403F0-E7D4-4D41-A8FF-90765EC59CE5}" destId="{0FA3E324-8DFA-4B14-9074-1A751314751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C85352-6472-4A9A-A312-2E11581A2DE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3253A8-B362-4DE8-AE07-49D6CC7BA975}">
      <dgm:prSet/>
      <dgm:spPr/>
      <dgm:t>
        <a:bodyPr/>
        <a:lstStyle/>
        <a:p>
          <a:r>
            <a:rPr lang="en-US"/>
            <a:t>Perishable</a:t>
          </a:r>
        </a:p>
      </dgm:t>
    </dgm:pt>
    <dgm:pt modelId="{55837DC1-8964-49B6-ADEF-DD5D9A1A03B4}" type="parTrans" cxnId="{79C9AB5F-D440-45FC-9BFD-DEF053B6BC33}">
      <dgm:prSet/>
      <dgm:spPr/>
      <dgm:t>
        <a:bodyPr/>
        <a:lstStyle/>
        <a:p>
          <a:endParaRPr lang="en-US"/>
        </a:p>
      </dgm:t>
    </dgm:pt>
    <dgm:pt modelId="{0EF3CD63-2B26-451E-A5D7-08FF4D6A372A}" type="sibTrans" cxnId="{79C9AB5F-D440-45FC-9BFD-DEF053B6BC33}">
      <dgm:prSet/>
      <dgm:spPr/>
      <dgm:t>
        <a:bodyPr/>
        <a:lstStyle/>
        <a:p>
          <a:endParaRPr lang="en-US"/>
        </a:p>
      </dgm:t>
    </dgm:pt>
    <dgm:pt modelId="{C3C17AC2-5688-4D5B-A5F1-E89D5CAEC870}">
      <dgm:prSet/>
      <dgm:spPr/>
      <dgm:t>
        <a:bodyPr/>
        <a:lstStyle/>
        <a:p>
          <a:r>
            <a:rPr lang="en-US"/>
            <a:t>Quick reaction </a:t>
          </a:r>
        </a:p>
      </dgm:t>
    </dgm:pt>
    <dgm:pt modelId="{44E99300-9DD5-4C85-B467-C0F12D646DF8}" type="parTrans" cxnId="{CA8E752C-60DB-422D-8188-AED05C5C9150}">
      <dgm:prSet/>
      <dgm:spPr/>
      <dgm:t>
        <a:bodyPr/>
        <a:lstStyle/>
        <a:p>
          <a:endParaRPr lang="en-US"/>
        </a:p>
      </dgm:t>
    </dgm:pt>
    <dgm:pt modelId="{9EAB86A6-73D4-4F23-B306-E9F8BBE93AF0}" type="sibTrans" cxnId="{CA8E752C-60DB-422D-8188-AED05C5C9150}">
      <dgm:prSet/>
      <dgm:spPr/>
      <dgm:t>
        <a:bodyPr/>
        <a:lstStyle/>
        <a:p>
          <a:endParaRPr lang="en-US"/>
        </a:p>
      </dgm:t>
    </dgm:pt>
    <dgm:pt modelId="{9C17C82A-88EF-4507-94B5-421FFFD35C51}">
      <dgm:prSet/>
      <dgm:spPr/>
      <dgm:t>
        <a:bodyPr/>
        <a:lstStyle/>
        <a:p>
          <a:r>
            <a:rPr lang="en-US" dirty="0"/>
            <a:t>Skills Driven – Quant Skills Needed</a:t>
          </a:r>
        </a:p>
      </dgm:t>
    </dgm:pt>
    <dgm:pt modelId="{B5C8D129-4944-4139-9D4E-4EAA6B40EF64}" type="parTrans" cxnId="{45D51586-5D4E-4F2F-B3E4-8E6CECA895D9}">
      <dgm:prSet/>
      <dgm:spPr/>
      <dgm:t>
        <a:bodyPr/>
        <a:lstStyle/>
        <a:p>
          <a:endParaRPr lang="en-US"/>
        </a:p>
      </dgm:t>
    </dgm:pt>
    <dgm:pt modelId="{03F6B27E-C8BA-436B-9E26-BAF63440440D}" type="sibTrans" cxnId="{45D51586-5D4E-4F2F-B3E4-8E6CECA895D9}">
      <dgm:prSet/>
      <dgm:spPr/>
      <dgm:t>
        <a:bodyPr/>
        <a:lstStyle/>
        <a:p>
          <a:endParaRPr lang="en-US"/>
        </a:p>
      </dgm:t>
    </dgm:pt>
    <dgm:pt modelId="{03195953-D7DE-4BBB-B4F6-A031BA594E99}" type="pres">
      <dgm:prSet presAssocID="{11C85352-6472-4A9A-A312-2E11581A2DE2}" presName="linear" presStyleCnt="0">
        <dgm:presLayoutVars>
          <dgm:animLvl val="lvl"/>
          <dgm:resizeHandles val="exact"/>
        </dgm:presLayoutVars>
      </dgm:prSet>
      <dgm:spPr/>
    </dgm:pt>
    <dgm:pt modelId="{FFB1665E-FFEC-40CB-B35A-6425D6AB9F63}" type="pres">
      <dgm:prSet presAssocID="{4E3253A8-B362-4DE8-AE07-49D6CC7BA97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70013DC-9BB6-40C6-A8F3-F07968DB3941}" type="pres">
      <dgm:prSet presAssocID="{0EF3CD63-2B26-451E-A5D7-08FF4D6A372A}" presName="spacer" presStyleCnt="0"/>
      <dgm:spPr/>
    </dgm:pt>
    <dgm:pt modelId="{BCE853D3-7B3A-40F9-9106-3940FD482020}" type="pres">
      <dgm:prSet presAssocID="{C3C17AC2-5688-4D5B-A5F1-E89D5CAEC8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E87FD27-F144-4F16-8F5B-62A5CF4153EA}" type="pres">
      <dgm:prSet presAssocID="{9EAB86A6-73D4-4F23-B306-E9F8BBE93AF0}" presName="spacer" presStyleCnt="0"/>
      <dgm:spPr/>
    </dgm:pt>
    <dgm:pt modelId="{F7A7B592-0089-475D-996F-56B40E9F7E43}" type="pres">
      <dgm:prSet presAssocID="{9C17C82A-88EF-4507-94B5-421FFFD35C5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A8E752C-60DB-422D-8188-AED05C5C9150}" srcId="{11C85352-6472-4A9A-A312-2E11581A2DE2}" destId="{C3C17AC2-5688-4D5B-A5F1-E89D5CAEC870}" srcOrd="1" destOrd="0" parTransId="{44E99300-9DD5-4C85-B467-C0F12D646DF8}" sibTransId="{9EAB86A6-73D4-4F23-B306-E9F8BBE93AF0}"/>
    <dgm:cxn modelId="{79C5F830-6754-44E7-9AD8-BBE31C840D6F}" type="presOf" srcId="{9C17C82A-88EF-4507-94B5-421FFFD35C51}" destId="{F7A7B592-0089-475D-996F-56B40E9F7E43}" srcOrd="0" destOrd="0" presId="urn:microsoft.com/office/officeart/2005/8/layout/vList2"/>
    <dgm:cxn modelId="{8CCEC033-748C-4659-B91B-3C41FE91D379}" type="presOf" srcId="{C3C17AC2-5688-4D5B-A5F1-E89D5CAEC870}" destId="{BCE853D3-7B3A-40F9-9106-3940FD482020}" srcOrd="0" destOrd="0" presId="urn:microsoft.com/office/officeart/2005/8/layout/vList2"/>
    <dgm:cxn modelId="{79C9AB5F-D440-45FC-9BFD-DEF053B6BC33}" srcId="{11C85352-6472-4A9A-A312-2E11581A2DE2}" destId="{4E3253A8-B362-4DE8-AE07-49D6CC7BA975}" srcOrd="0" destOrd="0" parTransId="{55837DC1-8964-49B6-ADEF-DD5D9A1A03B4}" sibTransId="{0EF3CD63-2B26-451E-A5D7-08FF4D6A372A}"/>
    <dgm:cxn modelId="{45D51586-5D4E-4F2F-B3E4-8E6CECA895D9}" srcId="{11C85352-6472-4A9A-A312-2E11581A2DE2}" destId="{9C17C82A-88EF-4507-94B5-421FFFD35C51}" srcOrd="2" destOrd="0" parTransId="{B5C8D129-4944-4139-9D4E-4EAA6B40EF64}" sibTransId="{03F6B27E-C8BA-436B-9E26-BAF63440440D}"/>
    <dgm:cxn modelId="{6619D38C-0517-4CAD-AF22-DD3AC24604E7}" type="presOf" srcId="{11C85352-6472-4A9A-A312-2E11581A2DE2}" destId="{03195953-D7DE-4BBB-B4F6-A031BA594E99}" srcOrd="0" destOrd="0" presId="urn:microsoft.com/office/officeart/2005/8/layout/vList2"/>
    <dgm:cxn modelId="{9191C8B2-A38F-4BE4-B0E4-05A327FDDBA4}" type="presOf" srcId="{4E3253A8-B362-4DE8-AE07-49D6CC7BA975}" destId="{FFB1665E-FFEC-40CB-B35A-6425D6AB9F63}" srcOrd="0" destOrd="0" presId="urn:microsoft.com/office/officeart/2005/8/layout/vList2"/>
    <dgm:cxn modelId="{2A143B38-C911-4108-B837-2E378986B1B9}" type="presParOf" srcId="{03195953-D7DE-4BBB-B4F6-A031BA594E99}" destId="{FFB1665E-FFEC-40CB-B35A-6425D6AB9F63}" srcOrd="0" destOrd="0" presId="urn:microsoft.com/office/officeart/2005/8/layout/vList2"/>
    <dgm:cxn modelId="{4DB2FE1E-1C0E-46DA-A03C-6F1817C34517}" type="presParOf" srcId="{03195953-D7DE-4BBB-B4F6-A031BA594E99}" destId="{E70013DC-9BB6-40C6-A8F3-F07968DB3941}" srcOrd="1" destOrd="0" presId="urn:microsoft.com/office/officeart/2005/8/layout/vList2"/>
    <dgm:cxn modelId="{3C641C64-262B-4584-AE00-871692C66BF8}" type="presParOf" srcId="{03195953-D7DE-4BBB-B4F6-A031BA594E99}" destId="{BCE853D3-7B3A-40F9-9106-3940FD482020}" srcOrd="2" destOrd="0" presId="urn:microsoft.com/office/officeart/2005/8/layout/vList2"/>
    <dgm:cxn modelId="{D0C2FEED-D1D5-40CE-9512-BDBCE64544AF}" type="presParOf" srcId="{03195953-D7DE-4BBB-B4F6-A031BA594E99}" destId="{1E87FD27-F144-4F16-8F5B-62A5CF4153EA}" srcOrd="3" destOrd="0" presId="urn:microsoft.com/office/officeart/2005/8/layout/vList2"/>
    <dgm:cxn modelId="{660BDC93-AB3C-428B-BDCF-14042279A7AF}" type="presParOf" srcId="{03195953-D7DE-4BBB-B4F6-A031BA594E99}" destId="{F7A7B592-0089-475D-996F-56B40E9F7E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BEB59C-2DAA-4CE0-AEB5-9007F54D9A0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A1DE34-F3FD-4B63-A56B-88ACF5C86721}">
      <dgm:prSet/>
      <dgm:spPr/>
      <dgm:t>
        <a:bodyPr/>
        <a:lstStyle/>
        <a:p>
          <a:r>
            <a:rPr lang="en-US"/>
            <a:t>The word "quant" is derived from quantitative, which essentially means working with numbers.</a:t>
          </a:r>
        </a:p>
      </dgm:t>
    </dgm:pt>
    <dgm:pt modelId="{697EA603-B262-49F0-890D-6F43E1C8AC4C}" type="parTrans" cxnId="{C7CB80D6-8818-4436-B80D-8D283AF40838}">
      <dgm:prSet/>
      <dgm:spPr/>
      <dgm:t>
        <a:bodyPr/>
        <a:lstStyle/>
        <a:p>
          <a:endParaRPr lang="en-US"/>
        </a:p>
      </dgm:t>
    </dgm:pt>
    <dgm:pt modelId="{7156905E-9D05-4A71-9F5A-3CF3F6AEED57}" type="sibTrans" cxnId="{C7CB80D6-8818-4436-B80D-8D283AF40838}">
      <dgm:prSet/>
      <dgm:spPr/>
      <dgm:t>
        <a:bodyPr/>
        <a:lstStyle/>
        <a:p>
          <a:endParaRPr lang="en-US"/>
        </a:p>
      </dgm:t>
    </dgm:pt>
    <dgm:pt modelId="{4EA56404-F4C2-408C-98ED-E539D33342CE}">
      <dgm:prSet/>
      <dgm:spPr/>
      <dgm:t>
        <a:bodyPr/>
        <a:lstStyle/>
        <a:p>
          <a:r>
            <a:rPr lang="en-US"/>
            <a:t>Numbers, numbers and numbers: F&amp;O Traders must be exceptionally good with numbers .</a:t>
          </a:r>
        </a:p>
      </dgm:t>
    </dgm:pt>
    <dgm:pt modelId="{07760ADE-CDD2-4596-B98E-C54561C7B732}" type="parTrans" cxnId="{71A3A176-34E5-42C1-A701-37C0509FBD15}">
      <dgm:prSet/>
      <dgm:spPr/>
      <dgm:t>
        <a:bodyPr/>
        <a:lstStyle/>
        <a:p>
          <a:endParaRPr lang="en-US"/>
        </a:p>
      </dgm:t>
    </dgm:pt>
    <dgm:pt modelId="{9737FA5D-74B5-4FAA-83A5-C460BF2ED455}" type="sibTrans" cxnId="{71A3A176-34E5-42C1-A701-37C0509FBD15}">
      <dgm:prSet/>
      <dgm:spPr/>
      <dgm:t>
        <a:bodyPr/>
        <a:lstStyle/>
        <a:p>
          <a:endParaRPr lang="en-US"/>
        </a:p>
      </dgm:t>
    </dgm:pt>
    <dgm:pt modelId="{680E5D29-C509-4F85-9F82-BE7F2999C833}">
      <dgm:prSet/>
      <dgm:spPr/>
      <dgm:t>
        <a:bodyPr/>
        <a:lstStyle/>
        <a:p>
          <a:r>
            <a:rPr lang="en-US"/>
            <a:t>Innovative mindset.</a:t>
          </a:r>
        </a:p>
      </dgm:t>
    </dgm:pt>
    <dgm:pt modelId="{58105E19-DBAB-450A-B745-473E7DC95832}" type="parTrans" cxnId="{4513B7FF-EB3B-43F4-BC15-2487C7FD69B3}">
      <dgm:prSet/>
      <dgm:spPr/>
      <dgm:t>
        <a:bodyPr/>
        <a:lstStyle/>
        <a:p>
          <a:endParaRPr lang="en-US"/>
        </a:p>
      </dgm:t>
    </dgm:pt>
    <dgm:pt modelId="{967C1D94-9C8D-4958-97BF-706462FA1FCF}" type="sibTrans" cxnId="{4513B7FF-EB3B-43F4-BC15-2487C7FD69B3}">
      <dgm:prSet/>
      <dgm:spPr/>
      <dgm:t>
        <a:bodyPr/>
        <a:lstStyle/>
        <a:p>
          <a:endParaRPr lang="en-US"/>
        </a:p>
      </dgm:t>
    </dgm:pt>
    <dgm:pt modelId="{535E226D-50CE-4CB9-86E6-D8C3F6BBEF36}">
      <dgm:prSet/>
      <dgm:spPr/>
      <dgm:t>
        <a:bodyPr/>
        <a:lstStyle/>
        <a:p>
          <a:r>
            <a:rPr lang="en-US"/>
            <a:t>Risk-taking abilities.</a:t>
          </a:r>
        </a:p>
      </dgm:t>
    </dgm:pt>
    <dgm:pt modelId="{304802CF-ABA3-4994-828F-A632881A11D0}" type="parTrans" cxnId="{EA540AA0-9FE6-459F-A46C-99137E168F3C}">
      <dgm:prSet/>
      <dgm:spPr/>
      <dgm:t>
        <a:bodyPr/>
        <a:lstStyle/>
        <a:p>
          <a:endParaRPr lang="en-US"/>
        </a:p>
      </dgm:t>
    </dgm:pt>
    <dgm:pt modelId="{A7610E9A-B445-4E0C-8039-49D511CF4C50}" type="sibTrans" cxnId="{EA540AA0-9FE6-459F-A46C-99137E168F3C}">
      <dgm:prSet/>
      <dgm:spPr/>
      <dgm:t>
        <a:bodyPr/>
        <a:lstStyle/>
        <a:p>
          <a:endParaRPr lang="en-US"/>
        </a:p>
      </dgm:t>
    </dgm:pt>
    <dgm:pt modelId="{FD16444C-5C95-4BA8-B83E-62A4F7C51664}">
      <dgm:prSet/>
      <dgm:spPr/>
      <dgm:t>
        <a:bodyPr/>
        <a:lstStyle/>
        <a:p>
          <a:r>
            <a:rPr lang="en-US"/>
            <a:t>Comfortable with failure.</a:t>
          </a:r>
        </a:p>
      </dgm:t>
    </dgm:pt>
    <dgm:pt modelId="{A1CD2279-4F79-443E-9323-827862A81894}" type="parTrans" cxnId="{2B7F747C-3F59-4271-A22B-2BD26011156C}">
      <dgm:prSet/>
      <dgm:spPr/>
      <dgm:t>
        <a:bodyPr/>
        <a:lstStyle/>
        <a:p>
          <a:endParaRPr lang="en-US"/>
        </a:p>
      </dgm:t>
    </dgm:pt>
    <dgm:pt modelId="{F918A380-9FFA-425D-B581-2C1E3AAB5FBA}" type="sibTrans" cxnId="{2B7F747C-3F59-4271-A22B-2BD26011156C}">
      <dgm:prSet/>
      <dgm:spPr/>
      <dgm:t>
        <a:bodyPr/>
        <a:lstStyle/>
        <a:p>
          <a:endParaRPr lang="en-US"/>
        </a:p>
      </dgm:t>
    </dgm:pt>
    <dgm:pt modelId="{F1EDCDA4-ADD1-4254-8714-72F69F0C0563}" type="pres">
      <dgm:prSet presAssocID="{D1BEB59C-2DAA-4CE0-AEB5-9007F54D9A0A}" presName="vert0" presStyleCnt="0">
        <dgm:presLayoutVars>
          <dgm:dir/>
          <dgm:animOne val="branch"/>
          <dgm:animLvl val="lvl"/>
        </dgm:presLayoutVars>
      </dgm:prSet>
      <dgm:spPr/>
    </dgm:pt>
    <dgm:pt modelId="{B52842D7-1DCD-42E8-8C75-310A7BFD5D1C}" type="pres">
      <dgm:prSet presAssocID="{FAA1DE34-F3FD-4B63-A56B-88ACF5C86721}" presName="thickLine" presStyleLbl="alignNode1" presStyleIdx="0" presStyleCnt="5"/>
      <dgm:spPr/>
    </dgm:pt>
    <dgm:pt modelId="{A2033C0B-3A0E-4F07-B6D9-33A01913486C}" type="pres">
      <dgm:prSet presAssocID="{FAA1DE34-F3FD-4B63-A56B-88ACF5C86721}" presName="horz1" presStyleCnt="0"/>
      <dgm:spPr/>
    </dgm:pt>
    <dgm:pt modelId="{8FE5EBB7-C880-4394-B7E5-04B38FCE0643}" type="pres">
      <dgm:prSet presAssocID="{FAA1DE34-F3FD-4B63-A56B-88ACF5C86721}" presName="tx1" presStyleLbl="revTx" presStyleIdx="0" presStyleCnt="5"/>
      <dgm:spPr/>
    </dgm:pt>
    <dgm:pt modelId="{C0A9D988-A3D1-43C1-9823-EED437CBC2C3}" type="pres">
      <dgm:prSet presAssocID="{FAA1DE34-F3FD-4B63-A56B-88ACF5C86721}" presName="vert1" presStyleCnt="0"/>
      <dgm:spPr/>
    </dgm:pt>
    <dgm:pt modelId="{CE471F70-673D-4D5E-9FFE-6356ECB6A497}" type="pres">
      <dgm:prSet presAssocID="{4EA56404-F4C2-408C-98ED-E539D33342CE}" presName="thickLine" presStyleLbl="alignNode1" presStyleIdx="1" presStyleCnt="5"/>
      <dgm:spPr/>
    </dgm:pt>
    <dgm:pt modelId="{218008DD-F211-4ED0-899D-CAB080F9C151}" type="pres">
      <dgm:prSet presAssocID="{4EA56404-F4C2-408C-98ED-E539D33342CE}" presName="horz1" presStyleCnt="0"/>
      <dgm:spPr/>
    </dgm:pt>
    <dgm:pt modelId="{81185924-6635-464D-9505-63E8D966D243}" type="pres">
      <dgm:prSet presAssocID="{4EA56404-F4C2-408C-98ED-E539D33342CE}" presName="tx1" presStyleLbl="revTx" presStyleIdx="1" presStyleCnt="5"/>
      <dgm:spPr/>
    </dgm:pt>
    <dgm:pt modelId="{0B0DFBD7-6869-4BC4-90EA-530245670D1C}" type="pres">
      <dgm:prSet presAssocID="{4EA56404-F4C2-408C-98ED-E539D33342CE}" presName="vert1" presStyleCnt="0"/>
      <dgm:spPr/>
    </dgm:pt>
    <dgm:pt modelId="{04D56899-D808-46C9-B1CB-54F0337AB843}" type="pres">
      <dgm:prSet presAssocID="{680E5D29-C509-4F85-9F82-BE7F2999C833}" presName="thickLine" presStyleLbl="alignNode1" presStyleIdx="2" presStyleCnt="5"/>
      <dgm:spPr/>
    </dgm:pt>
    <dgm:pt modelId="{BCD2E161-296D-4DFD-BE83-473E475AE57F}" type="pres">
      <dgm:prSet presAssocID="{680E5D29-C509-4F85-9F82-BE7F2999C833}" presName="horz1" presStyleCnt="0"/>
      <dgm:spPr/>
    </dgm:pt>
    <dgm:pt modelId="{60AB910B-45A5-429C-8E8B-F66E020A75FC}" type="pres">
      <dgm:prSet presAssocID="{680E5D29-C509-4F85-9F82-BE7F2999C833}" presName="tx1" presStyleLbl="revTx" presStyleIdx="2" presStyleCnt="5"/>
      <dgm:spPr/>
    </dgm:pt>
    <dgm:pt modelId="{02E45645-AC5E-42A7-9C41-CF88CD20DE61}" type="pres">
      <dgm:prSet presAssocID="{680E5D29-C509-4F85-9F82-BE7F2999C833}" presName="vert1" presStyleCnt="0"/>
      <dgm:spPr/>
    </dgm:pt>
    <dgm:pt modelId="{B0F8087F-B7CA-42D9-8D99-06F7BCD1229D}" type="pres">
      <dgm:prSet presAssocID="{535E226D-50CE-4CB9-86E6-D8C3F6BBEF36}" presName="thickLine" presStyleLbl="alignNode1" presStyleIdx="3" presStyleCnt="5"/>
      <dgm:spPr/>
    </dgm:pt>
    <dgm:pt modelId="{157B4BDA-FC37-4338-A7EE-510A0145EE96}" type="pres">
      <dgm:prSet presAssocID="{535E226D-50CE-4CB9-86E6-D8C3F6BBEF36}" presName="horz1" presStyleCnt="0"/>
      <dgm:spPr/>
    </dgm:pt>
    <dgm:pt modelId="{7DA808E2-1042-45F2-AC89-78E46D67F6C3}" type="pres">
      <dgm:prSet presAssocID="{535E226D-50CE-4CB9-86E6-D8C3F6BBEF36}" presName="tx1" presStyleLbl="revTx" presStyleIdx="3" presStyleCnt="5"/>
      <dgm:spPr/>
    </dgm:pt>
    <dgm:pt modelId="{817C3BED-9275-4CD6-A47B-85201E40F047}" type="pres">
      <dgm:prSet presAssocID="{535E226D-50CE-4CB9-86E6-D8C3F6BBEF36}" presName="vert1" presStyleCnt="0"/>
      <dgm:spPr/>
    </dgm:pt>
    <dgm:pt modelId="{7398FC78-9DDC-48FE-9F5C-48F5CF2EDF00}" type="pres">
      <dgm:prSet presAssocID="{FD16444C-5C95-4BA8-B83E-62A4F7C51664}" presName="thickLine" presStyleLbl="alignNode1" presStyleIdx="4" presStyleCnt="5"/>
      <dgm:spPr/>
    </dgm:pt>
    <dgm:pt modelId="{472FEF24-684F-445B-9D6A-159327F2742B}" type="pres">
      <dgm:prSet presAssocID="{FD16444C-5C95-4BA8-B83E-62A4F7C51664}" presName="horz1" presStyleCnt="0"/>
      <dgm:spPr/>
    </dgm:pt>
    <dgm:pt modelId="{55439271-4D71-4E13-9083-2E0A49231FCE}" type="pres">
      <dgm:prSet presAssocID="{FD16444C-5C95-4BA8-B83E-62A4F7C51664}" presName="tx1" presStyleLbl="revTx" presStyleIdx="4" presStyleCnt="5"/>
      <dgm:spPr/>
    </dgm:pt>
    <dgm:pt modelId="{7B542A91-E02C-443A-868E-BDDDD38A8BB9}" type="pres">
      <dgm:prSet presAssocID="{FD16444C-5C95-4BA8-B83E-62A4F7C51664}" presName="vert1" presStyleCnt="0"/>
      <dgm:spPr/>
    </dgm:pt>
  </dgm:ptLst>
  <dgm:cxnLst>
    <dgm:cxn modelId="{80B6942E-AAB2-4DCA-BC69-D66C0C21C362}" type="presOf" srcId="{680E5D29-C509-4F85-9F82-BE7F2999C833}" destId="{60AB910B-45A5-429C-8E8B-F66E020A75FC}" srcOrd="0" destOrd="0" presId="urn:microsoft.com/office/officeart/2008/layout/LinedList"/>
    <dgm:cxn modelId="{C83DDC50-7406-48DA-9F34-19D1199CB7E4}" type="presOf" srcId="{D1BEB59C-2DAA-4CE0-AEB5-9007F54D9A0A}" destId="{F1EDCDA4-ADD1-4254-8714-72F69F0C0563}" srcOrd="0" destOrd="0" presId="urn:microsoft.com/office/officeart/2008/layout/LinedList"/>
    <dgm:cxn modelId="{71A3A176-34E5-42C1-A701-37C0509FBD15}" srcId="{D1BEB59C-2DAA-4CE0-AEB5-9007F54D9A0A}" destId="{4EA56404-F4C2-408C-98ED-E539D33342CE}" srcOrd="1" destOrd="0" parTransId="{07760ADE-CDD2-4596-B98E-C54561C7B732}" sibTransId="{9737FA5D-74B5-4FAA-83A5-C460BF2ED455}"/>
    <dgm:cxn modelId="{1755EB77-91E3-41B5-9FED-E43B31CD157D}" type="presOf" srcId="{FD16444C-5C95-4BA8-B83E-62A4F7C51664}" destId="{55439271-4D71-4E13-9083-2E0A49231FCE}" srcOrd="0" destOrd="0" presId="urn:microsoft.com/office/officeart/2008/layout/LinedList"/>
    <dgm:cxn modelId="{2B7F747C-3F59-4271-A22B-2BD26011156C}" srcId="{D1BEB59C-2DAA-4CE0-AEB5-9007F54D9A0A}" destId="{FD16444C-5C95-4BA8-B83E-62A4F7C51664}" srcOrd="4" destOrd="0" parTransId="{A1CD2279-4F79-443E-9323-827862A81894}" sibTransId="{F918A380-9FFA-425D-B581-2C1E3AAB5FBA}"/>
    <dgm:cxn modelId="{EA540AA0-9FE6-459F-A46C-99137E168F3C}" srcId="{D1BEB59C-2DAA-4CE0-AEB5-9007F54D9A0A}" destId="{535E226D-50CE-4CB9-86E6-D8C3F6BBEF36}" srcOrd="3" destOrd="0" parTransId="{304802CF-ABA3-4994-828F-A632881A11D0}" sibTransId="{A7610E9A-B445-4E0C-8039-49D511CF4C50}"/>
    <dgm:cxn modelId="{4B25EAC2-66CC-4414-853D-4F54C9074F70}" type="presOf" srcId="{535E226D-50CE-4CB9-86E6-D8C3F6BBEF36}" destId="{7DA808E2-1042-45F2-AC89-78E46D67F6C3}" srcOrd="0" destOrd="0" presId="urn:microsoft.com/office/officeart/2008/layout/LinedList"/>
    <dgm:cxn modelId="{798005C7-3A27-4D16-8EC9-18A8BBDFD075}" type="presOf" srcId="{FAA1DE34-F3FD-4B63-A56B-88ACF5C86721}" destId="{8FE5EBB7-C880-4394-B7E5-04B38FCE0643}" srcOrd="0" destOrd="0" presId="urn:microsoft.com/office/officeart/2008/layout/LinedList"/>
    <dgm:cxn modelId="{0D720ACD-C9D0-4259-92E5-45BF84D3328D}" type="presOf" srcId="{4EA56404-F4C2-408C-98ED-E539D33342CE}" destId="{81185924-6635-464D-9505-63E8D966D243}" srcOrd="0" destOrd="0" presId="urn:microsoft.com/office/officeart/2008/layout/LinedList"/>
    <dgm:cxn modelId="{C7CB80D6-8818-4436-B80D-8D283AF40838}" srcId="{D1BEB59C-2DAA-4CE0-AEB5-9007F54D9A0A}" destId="{FAA1DE34-F3FD-4B63-A56B-88ACF5C86721}" srcOrd="0" destOrd="0" parTransId="{697EA603-B262-49F0-890D-6F43E1C8AC4C}" sibTransId="{7156905E-9D05-4A71-9F5A-3CF3F6AEED57}"/>
    <dgm:cxn modelId="{4513B7FF-EB3B-43F4-BC15-2487C7FD69B3}" srcId="{D1BEB59C-2DAA-4CE0-AEB5-9007F54D9A0A}" destId="{680E5D29-C509-4F85-9F82-BE7F2999C833}" srcOrd="2" destOrd="0" parTransId="{58105E19-DBAB-450A-B745-473E7DC95832}" sibTransId="{967C1D94-9C8D-4958-97BF-706462FA1FCF}"/>
    <dgm:cxn modelId="{D39CA0BF-B3DB-4591-A024-45000212B2EF}" type="presParOf" srcId="{F1EDCDA4-ADD1-4254-8714-72F69F0C0563}" destId="{B52842D7-1DCD-42E8-8C75-310A7BFD5D1C}" srcOrd="0" destOrd="0" presId="urn:microsoft.com/office/officeart/2008/layout/LinedList"/>
    <dgm:cxn modelId="{5C2103E3-0F9A-458E-AEAC-2BF5616D404D}" type="presParOf" srcId="{F1EDCDA4-ADD1-4254-8714-72F69F0C0563}" destId="{A2033C0B-3A0E-4F07-B6D9-33A01913486C}" srcOrd="1" destOrd="0" presId="urn:microsoft.com/office/officeart/2008/layout/LinedList"/>
    <dgm:cxn modelId="{D03D874D-2061-4969-B3F3-55190A60AAA4}" type="presParOf" srcId="{A2033C0B-3A0E-4F07-B6D9-33A01913486C}" destId="{8FE5EBB7-C880-4394-B7E5-04B38FCE0643}" srcOrd="0" destOrd="0" presId="urn:microsoft.com/office/officeart/2008/layout/LinedList"/>
    <dgm:cxn modelId="{D2F5392A-4B12-4A0E-AE88-4C1E0461CE12}" type="presParOf" srcId="{A2033C0B-3A0E-4F07-B6D9-33A01913486C}" destId="{C0A9D988-A3D1-43C1-9823-EED437CBC2C3}" srcOrd="1" destOrd="0" presId="urn:microsoft.com/office/officeart/2008/layout/LinedList"/>
    <dgm:cxn modelId="{D0768000-2E02-46D2-A7AE-30203F8D681B}" type="presParOf" srcId="{F1EDCDA4-ADD1-4254-8714-72F69F0C0563}" destId="{CE471F70-673D-4D5E-9FFE-6356ECB6A497}" srcOrd="2" destOrd="0" presId="urn:microsoft.com/office/officeart/2008/layout/LinedList"/>
    <dgm:cxn modelId="{6BDB3095-4142-45FE-9113-B388248D763C}" type="presParOf" srcId="{F1EDCDA4-ADD1-4254-8714-72F69F0C0563}" destId="{218008DD-F211-4ED0-899D-CAB080F9C151}" srcOrd="3" destOrd="0" presId="urn:microsoft.com/office/officeart/2008/layout/LinedList"/>
    <dgm:cxn modelId="{BDE1CF03-0F82-45AD-955C-DED83F89668C}" type="presParOf" srcId="{218008DD-F211-4ED0-899D-CAB080F9C151}" destId="{81185924-6635-464D-9505-63E8D966D243}" srcOrd="0" destOrd="0" presId="urn:microsoft.com/office/officeart/2008/layout/LinedList"/>
    <dgm:cxn modelId="{06DFF1A2-674E-4608-8DF2-3AD7087529B4}" type="presParOf" srcId="{218008DD-F211-4ED0-899D-CAB080F9C151}" destId="{0B0DFBD7-6869-4BC4-90EA-530245670D1C}" srcOrd="1" destOrd="0" presId="urn:microsoft.com/office/officeart/2008/layout/LinedList"/>
    <dgm:cxn modelId="{7B2583F8-DBDB-4D23-B286-CAAF8FA2ADD9}" type="presParOf" srcId="{F1EDCDA4-ADD1-4254-8714-72F69F0C0563}" destId="{04D56899-D808-46C9-B1CB-54F0337AB843}" srcOrd="4" destOrd="0" presId="urn:microsoft.com/office/officeart/2008/layout/LinedList"/>
    <dgm:cxn modelId="{89C93DA4-B216-4D6B-962F-94911C81E8D2}" type="presParOf" srcId="{F1EDCDA4-ADD1-4254-8714-72F69F0C0563}" destId="{BCD2E161-296D-4DFD-BE83-473E475AE57F}" srcOrd="5" destOrd="0" presId="urn:microsoft.com/office/officeart/2008/layout/LinedList"/>
    <dgm:cxn modelId="{7CA57BFE-D264-4308-B890-8A74CE4F0DB5}" type="presParOf" srcId="{BCD2E161-296D-4DFD-BE83-473E475AE57F}" destId="{60AB910B-45A5-429C-8E8B-F66E020A75FC}" srcOrd="0" destOrd="0" presId="urn:microsoft.com/office/officeart/2008/layout/LinedList"/>
    <dgm:cxn modelId="{BCEBFFE0-9208-4CEB-AF05-CAD099BE6510}" type="presParOf" srcId="{BCD2E161-296D-4DFD-BE83-473E475AE57F}" destId="{02E45645-AC5E-42A7-9C41-CF88CD20DE61}" srcOrd="1" destOrd="0" presId="urn:microsoft.com/office/officeart/2008/layout/LinedList"/>
    <dgm:cxn modelId="{6130CD62-97A8-498C-9BF6-B27F09C676BA}" type="presParOf" srcId="{F1EDCDA4-ADD1-4254-8714-72F69F0C0563}" destId="{B0F8087F-B7CA-42D9-8D99-06F7BCD1229D}" srcOrd="6" destOrd="0" presId="urn:microsoft.com/office/officeart/2008/layout/LinedList"/>
    <dgm:cxn modelId="{5F97371C-BCCE-4203-B8E7-F3FFAC709345}" type="presParOf" srcId="{F1EDCDA4-ADD1-4254-8714-72F69F0C0563}" destId="{157B4BDA-FC37-4338-A7EE-510A0145EE96}" srcOrd="7" destOrd="0" presId="urn:microsoft.com/office/officeart/2008/layout/LinedList"/>
    <dgm:cxn modelId="{11DED906-ADE3-4EB4-8DA9-84FBF221BA25}" type="presParOf" srcId="{157B4BDA-FC37-4338-A7EE-510A0145EE96}" destId="{7DA808E2-1042-45F2-AC89-78E46D67F6C3}" srcOrd="0" destOrd="0" presId="urn:microsoft.com/office/officeart/2008/layout/LinedList"/>
    <dgm:cxn modelId="{20A17A70-28E9-4E4D-B767-63016535B7A9}" type="presParOf" srcId="{157B4BDA-FC37-4338-A7EE-510A0145EE96}" destId="{817C3BED-9275-4CD6-A47B-85201E40F047}" srcOrd="1" destOrd="0" presId="urn:microsoft.com/office/officeart/2008/layout/LinedList"/>
    <dgm:cxn modelId="{85E10841-5E42-40F2-9112-ACAC0C44B5B9}" type="presParOf" srcId="{F1EDCDA4-ADD1-4254-8714-72F69F0C0563}" destId="{7398FC78-9DDC-48FE-9F5C-48F5CF2EDF00}" srcOrd="8" destOrd="0" presId="urn:microsoft.com/office/officeart/2008/layout/LinedList"/>
    <dgm:cxn modelId="{F6A57F8F-7ED9-4B45-85D5-B985C77CDFFE}" type="presParOf" srcId="{F1EDCDA4-ADD1-4254-8714-72F69F0C0563}" destId="{472FEF24-684F-445B-9D6A-159327F2742B}" srcOrd="9" destOrd="0" presId="urn:microsoft.com/office/officeart/2008/layout/LinedList"/>
    <dgm:cxn modelId="{218E2C69-838D-4AF5-AB9B-EBF17E1B9048}" type="presParOf" srcId="{472FEF24-684F-445B-9D6A-159327F2742B}" destId="{55439271-4D71-4E13-9083-2E0A49231FCE}" srcOrd="0" destOrd="0" presId="urn:microsoft.com/office/officeart/2008/layout/LinedList"/>
    <dgm:cxn modelId="{4AE6C0B3-6AAF-4FAF-8156-B3331AEF93A4}" type="presParOf" srcId="{472FEF24-684F-445B-9D6A-159327F2742B}" destId="{7B542A91-E02C-443A-868E-BDDDD38A8B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A8AC9-2DFA-4789-AEA6-5F8234AC5BCB}">
      <dsp:nvSpPr>
        <dsp:cNvPr id="0" name=""/>
        <dsp:cNvSpPr/>
      </dsp:nvSpPr>
      <dsp:spPr>
        <a:xfrm>
          <a:off x="1283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F95F1-2A50-4E50-9A68-FCA9D1632CDB}">
      <dsp:nvSpPr>
        <dsp:cNvPr id="0" name=""/>
        <dsp:cNvSpPr/>
      </dsp:nvSpPr>
      <dsp:spPr>
        <a:xfrm>
          <a:off x="501904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Future </a:t>
          </a:r>
        </a:p>
      </dsp:txBody>
      <dsp:txXfrm>
        <a:off x="585701" y="931555"/>
        <a:ext cx="4337991" cy="2693452"/>
      </dsp:txXfrm>
    </dsp:sp>
    <dsp:sp modelId="{D8E4DD81-1D06-45E5-925E-A65F29C5DDE6}">
      <dsp:nvSpPr>
        <dsp:cNvPr id="0" name=""/>
        <dsp:cNvSpPr/>
      </dsp:nvSpPr>
      <dsp:spPr>
        <a:xfrm>
          <a:off x="5508110" y="37216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CDF69E-7F98-44EE-891D-02830588354B}">
      <dsp:nvSpPr>
        <dsp:cNvPr id="0" name=""/>
        <dsp:cNvSpPr/>
      </dsp:nvSpPr>
      <dsp:spPr>
        <a:xfrm>
          <a:off x="6008730" y="847758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Options</a:t>
          </a:r>
        </a:p>
      </dsp:txBody>
      <dsp:txXfrm>
        <a:off x="6092527" y="931555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B04B1-48E4-4E00-B8A1-82E1F3AA6D58}">
      <dsp:nvSpPr>
        <dsp:cNvPr id="0" name=""/>
        <dsp:cNvSpPr/>
      </dsp:nvSpPr>
      <dsp:spPr>
        <a:xfrm rot="16200000">
          <a:off x="2374" y="2062"/>
          <a:ext cx="4076848" cy="4076848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CALL Option</a:t>
          </a:r>
        </a:p>
      </dsp:txBody>
      <dsp:txXfrm rot="5400000">
        <a:off x="715822" y="1021274"/>
        <a:ext cx="3363400" cy="2038424"/>
      </dsp:txXfrm>
    </dsp:sp>
    <dsp:sp modelId="{7950CCB2-27B2-48AF-B8F7-4381660117FB}">
      <dsp:nvSpPr>
        <dsp:cNvPr id="0" name=""/>
        <dsp:cNvSpPr/>
      </dsp:nvSpPr>
      <dsp:spPr>
        <a:xfrm rot="5400000">
          <a:off x="6436376" y="2062"/>
          <a:ext cx="4076848" cy="4076848"/>
        </a:xfrm>
        <a:prstGeom prst="upArrow">
          <a:avLst>
            <a:gd name="adj1" fmla="val 50000"/>
            <a:gd name="adj2" fmla="val 35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Put Option</a:t>
          </a:r>
        </a:p>
      </dsp:txBody>
      <dsp:txXfrm rot="-5400000">
        <a:off x="6436376" y="1021274"/>
        <a:ext cx="3363400" cy="2038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F4C2D-1844-4FAF-BC6A-34AF00A1EDC6}">
      <dsp:nvSpPr>
        <dsp:cNvPr id="0" name=""/>
        <dsp:cNvSpPr/>
      </dsp:nvSpPr>
      <dsp:spPr>
        <a:xfrm>
          <a:off x="0" y="46013"/>
          <a:ext cx="731520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F&amp;O Provide Early Indication Of Trend</a:t>
          </a:r>
        </a:p>
      </dsp:txBody>
      <dsp:txXfrm>
        <a:off x="32784" y="78797"/>
        <a:ext cx="7249632" cy="606012"/>
      </dsp:txXfrm>
    </dsp:sp>
    <dsp:sp modelId="{78B55362-ED56-4EF6-A229-E3DE30CE19FC}">
      <dsp:nvSpPr>
        <dsp:cNvPr id="0" name=""/>
        <dsp:cNvSpPr/>
      </dsp:nvSpPr>
      <dsp:spPr>
        <a:xfrm>
          <a:off x="0" y="798233"/>
          <a:ext cx="7315200" cy="67158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Make Money In Bearish Market</a:t>
          </a:r>
        </a:p>
      </dsp:txBody>
      <dsp:txXfrm>
        <a:off x="32784" y="831017"/>
        <a:ext cx="7249632" cy="606012"/>
      </dsp:txXfrm>
    </dsp:sp>
    <dsp:sp modelId="{058FBCDA-5E0B-4D6A-B5E6-9B7473EB1288}">
      <dsp:nvSpPr>
        <dsp:cNvPr id="0" name=""/>
        <dsp:cNvSpPr/>
      </dsp:nvSpPr>
      <dsp:spPr>
        <a:xfrm>
          <a:off x="0" y="1550453"/>
          <a:ext cx="7315200" cy="67158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Low Gestation Time</a:t>
          </a:r>
        </a:p>
      </dsp:txBody>
      <dsp:txXfrm>
        <a:off x="32784" y="1583237"/>
        <a:ext cx="7249632" cy="606012"/>
      </dsp:txXfrm>
    </dsp:sp>
    <dsp:sp modelId="{8E354759-E09E-4E01-BC5D-8B66188B980C}">
      <dsp:nvSpPr>
        <dsp:cNvPr id="0" name=""/>
        <dsp:cNvSpPr/>
      </dsp:nvSpPr>
      <dsp:spPr>
        <a:xfrm>
          <a:off x="0" y="2302673"/>
          <a:ext cx="7315200" cy="67158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Power Of Leverage </a:t>
          </a:r>
        </a:p>
      </dsp:txBody>
      <dsp:txXfrm>
        <a:off x="32784" y="2335457"/>
        <a:ext cx="7249632" cy="606012"/>
      </dsp:txXfrm>
    </dsp:sp>
    <dsp:sp modelId="{85D0912A-1D59-46DF-ADED-A643405998F7}">
      <dsp:nvSpPr>
        <dsp:cNvPr id="0" name=""/>
        <dsp:cNvSpPr/>
      </dsp:nvSpPr>
      <dsp:spPr>
        <a:xfrm>
          <a:off x="0" y="3054893"/>
          <a:ext cx="7315200" cy="67158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Can Trade Market Trend Through Index Trading</a:t>
          </a:r>
        </a:p>
      </dsp:txBody>
      <dsp:txXfrm>
        <a:off x="32784" y="3087677"/>
        <a:ext cx="7249632" cy="606012"/>
      </dsp:txXfrm>
    </dsp:sp>
    <dsp:sp modelId="{0FA3E324-8DFA-4B14-9074-1A7513147519}">
      <dsp:nvSpPr>
        <dsp:cNvPr id="0" name=""/>
        <dsp:cNvSpPr/>
      </dsp:nvSpPr>
      <dsp:spPr>
        <a:xfrm>
          <a:off x="0" y="3807113"/>
          <a:ext cx="7315200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Future Markets are Very Liquid</a:t>
          </a:r>
        </a:p>
      </dsp:txBody>
      <dsp:txXfrm>
        <a:off x="32784" y="3839897"/>
        <a:ext cx="7249632" cy="6060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1665E-FFEC-40CB-B35A-6425D6AB9F63}">
      <dsp:nvSpPr>
        <dsp:cNvPr id="0" name=""/>
        <dsp:cNvSpPr/>
      </dsp:nvSpPr>
      <dsp:spPr>
        <a:xfrm>
          <a:off x="0" y="785768"/>
          <a:ext cx="7315200" cy="9114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Perishable</a:t>
          </a:r>
        </a:p>
      </dsp:txBody>
      <dsp:txXfrm>
        <a:off x="44492" y="830260"/>
        <a:ext cx="7226216" cy="822446"/>
      </dsp:txXfrm>
    </dsp:sp>
    <dsp:sp modelId="{BCE853D3-7B3A-40F9-9106-3940FD482020}">
      <dsp:nvSpPr>
        <dsp:cNvPr id="0" name=""/>
        <dsp:cNvSpPr/>
      </dsp:nvSpPr>
      <dsp:spPr>
        <a:xfrm>
          <a:off x="0" y="1806638"/>
          <a:ext cx="7315200" cy="91143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Quick reaction </a:t>
          </a:r>
        </a:p>
      </dsp:txBody>
      <dsp:txXfrm>
        <a:off x="44492" y="1851130"/>
        <a:ext cx="7226216" cy="822446"/>
      </dsp:txXfrm>
    </dsp:sp>
    <dsp:sp modelId="{F7A7B592-0089-475D-996F-56B40E9F7E43}">
      <dsp:nvSpPr>
        <dsp:cNvPr id="0" name=""/>
        <dsp:cNvSpPr/>
      </dsp:nvSpPr>
      <dsp:spPr>
        <a:xfrm>
          <a:off x="0" y="2827507"/>
          <a:ext cx="7315200" cy="91143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Skills Driven – Quant Skills Needed</a:t>
          </a:r>
        </a:p>
      </dsp:txBody>
      <dsp:txXfrm>
        <a:off x="44492" y="2871999"/>
        <a:ext cx="7226216" cy="8224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842D7-1DCD-42E8-8C75-310A7BFD5D1C}">
      <dsp:nvSpPr>
        <dsp:cNvPr id="0" name=""/>
        <dsp:cNvSpPr/>
      </dsp:nvSpPr>
      <dsp:spPr>
        <a:xfrm>
          <a:off x="0" y="552"/>
          <a:ext cx="7315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5EBB7-C880-4394-B7E5-04B38FCE0643}">
      <dsp:nvSpPr>
        <dsp:cNvPr id="0" name=""/>
        <dsp:cNvSpPr/>
      </dsp:nvSpPr>
      <dsp:spPr>
        <a:xfrm>
          <a:off x="0" y="552"/>
          <a:ext cx="7315200" cy="90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word "quant" is derived from quantitative, which essentially means working with numbers.</a:t>
          </a:r>
        </a:p>
      </dsp:txBody>
      <dsp:txXfrm>
        <a:off x="0" y="552"/>
        <a:ext cx="7315200" cy="904720"/>
      </dsp:txXfrm>
    </dsp:sp>
    <dsp:sp modelId="{CE471F70-673D-4D5E-9FFE-6356ECB6A497}">
      <dsp:nvSpPr>
        <dsp:cNvPr id="0" name=""/>
        <dsp:cNvSpPr/>
      </dsp:nvSpPr>
      <dsp:spPr>
        <a:xfrm>
          <a:off x="0" y="905272"/>
          <a:ext cx="7315200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85924-6635-464D-9505-63E8D966D243}">
      <dsp:nvSpPr>
        <dsp:cNvPr id="0" name=""/>
        <dsp:cNvSpPr/>
      </dsp:nvSpPr>
      <dsp:spPr>
        <a:xfrm>
          <a:off x="0" y="905272"/>
          <a:ext cx="7315200" cy="90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Numbers, numbers and numbers: F&amp;O Traders must be exceptionally good with numbers .</a:t>
          </a:r>
        </a:p>
      </dsp:txBody>
      <dsp:txXfrm>
        <a:off x="0" y="905272"/>
        <a:ext cx="7315200" cy="904720"/>
      </dsp:txXfrm>
    </dsp:sp>
    <dsp:sp modelId="{04D56899-D808-46C9-B1CB-54F0337AB843}">
      <dsp:nvSpPr>
        <dsp:cNvPr id="0" name=""/>
        <dsp:cNvSpPr/>
      </dsp:nvSpPr>
      <dsp:spPr>
        <a:xfrm>
          <a:off x="0" y="1809992"/>
          <a:ext cx="7315200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B910B-45A5-429C-8E8B-F66E020A75FC}">
      <dsp:nvSpPr>
        <dsp:cNvPr id="0" name=""/>
        <dsp:cNvSpPr/>
      </dsp:nvSpPr>
      <dsp:spPr>
        <a:xfrm>
          <a:off x="0" y="1809992"/>
          <a:ext cx="7315200" cy="90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Innovative mindset.</a:t>
          </a:r>
        </a:p>
      </dsp:txBody>
      <dsp:txXfrm>
        <a:off x="0" y="1809992"/>
        <a:ext cx="7315200" cy="904720"/>
      </dsp:txXfrm>
    </dsp:sp>
    <dsp:sp modelId="{B0F8087F-B7CA-42D9-8D99-06F7BCD1229D}">
      <dsp:nvSpPr>
        <dsp:cNvPr id="0" name=""/>
        <dsp:cNvSpPr/>
      </dsp:nvSpPr>
      <dsp:spPr>
        <a:xfrm>
          <a:off x="0" y="2714713"/>
          <a:ext cx="7315200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808E2-1042-45F2-AC89-78E46D67F6C3}">
      <dsp:nvSpPr>
        <dsp:cNvPr id="0" name=""/>
        <dsp:cNvSpPr/>
      </dsp:nvSpPr>
      <dsp:spPr>
        <a:xfrm>
          <a:off x="0" y="2714713"/>
          <a:ext cx="7315200" cy="90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Risk-taking abilities.</a:t>
          </a:r>
        </a:p>
      </dsp:txBody>
      <dsp:txXfrm>
        <a:off x="0" y="2714713"/>
        <a:ext cx="7315200" cy="904720"/>
      </dsp:txXfrm>
    </dsp:sp>
    <dsp:sp modelId="{7398FC78-9DDC-48FE-9F5C-48F5CF2EDF00}">
      <dsp:nvSpPr>
        <dsp:cNvPr id="0" name=""/>
        <dsp:cNvSpPr/>
      </dsp:nvSpPr>
      <dsp:spPr>
        <a:xfrm>
          <a:off x="0" y="3619433"/>
          <a:ext cx="731520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39271-4D71-4E13-9083-2E0A49231FCE}">
      <dsp:nvSpPr>
        <dsp:cNvPr id="0" name=""/>
        <dsp:cNvSpPr/>
      </dsp:nvSpPr>
      <dsp:spPr>
        <a:xfrm>
          <a:off x="0" y="3619433"/>
          <a:ext cx="7315200" cy="904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Comfortable with failure.</a:t>
          </a:r>
        </a:p>
      </dsp:txBody>
      <dsp:txXfrm>
        <a:off x="0" y="3619433"/>
        <a:ext cx="7315200" cy="90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ywordsking.com/dHJhZGluZyBidWxscyBhbmQgYmVhcn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uardiantalkradio.com/schedule/q-a-with-quincy-parker-adrian-francis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08E5-B0BC-41AA-8078-E66C452F4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F&amp;O Markets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29222-C892-435D-9269-28BBD1A89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107" y="5091763"/>
            <a:ext cx="2974207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How is it relevant to you</a:t>
            </a:r>
          </a:p>
          <a:p>
            <a:pPr algn="r"/>
            <a:r>
              <a:rPr lang="en-US" sz="2000" dirty="0"/>
              <a:t>- Rajesh 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7FBC8D-8C86-4A96-BF5B-97DE758C25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213"/>
          <a:stretch/>
        </p:blipFill>
        <p:spPr>
          <a:xfrm>
            <a:off x="-3983" y="-16452"/>
            <a:ext cx="12192000" cy="4571990"/>
          </a:xfrm>
          <a:prstGeom prst="rect">
            <a:avLst/>
          </a:prstGeom>
        </p:spPr>
      </p:pic>
      <p:cxnSp>
        <p:nvCxnSpPr>
          <p:cNvPr id="30" name="Straight Connector 25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732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A23F1E-C35D-4770-98A5-1C8F97AC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F&amp;O Advantage Over Investment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79D388-E233-47C6-9A3C-B1FAA726A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449653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053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7A7D1E-619F-433B-B3B7-C086C1B4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Headwinds 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178C72B2-21FF-4660-BA79-F6EC7182C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50944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7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2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3E77C-BEC3-4299-B428-199BDEE3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Skills 	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A22F954D-754A-4E7A-AC82-A9EB6C29A8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392337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623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1D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9F4BF-5E01-44B0-BA5F-F7A7C3D4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Confused 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FD0962A1-9FAF-46E9-A65F-A93138377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8600" y="1082156"/>
            <a:ext cx="7188199" cy="469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1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909E87-ED02-4788-856C-08B05A8F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Introduction to Future and Option(F&amp;O)		</a:t>
            </a: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CBA01654-C3DB-4CA7-B3B0-A203CE162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What is F&amp;O Market ? </a:t>
            </a:r>
          </a:p>
          <a:p>
            <a:r>
              <a:rPr lang="en-US" sz="2000" b="1" dirty="0"/>
              <a:t>Options</a:t>
            </a:r>
            <a:r>
              <a:rPr lang="en-US" sz="2000" dirty="0"/>
              <a:t> and </a:t>
            </a:r>
            <a:r>
              <a:rPr lang="en-US" sz="2000" b="1" dirty="0"/>
              <a:t>futures</a:t>
            </a:r>
            <a:r>
              <a:rPr lang="en-US" sz="2000" dirty="0"/>
              <a:t> are both financial products that investors use to make money or to hedge current investments. </a:t>
            </a:r>
          </a:p>
          <a:p>
            <a:r>
              <a:rPr lang="en-US" sz="2000" dirty="0"/>
              <a:t>Derivatives are securities which derive their value from one or other underlying securities.</a:t>
            </a:r>
          </a:p>
          <a:p>
            <a:r>
              <a:rPr lang="en-US" sz="2000" b="1" dirty="0"/>
              <a:t>Simple explanation: </a:t>
            </a:r>
            <a:r>
              <a:rPr lang="en-US" sz="2000" dirty="0"/>
              <a:t>A derivative is like buying financial product whose value is derived from the Stock Price. The value of the derivative would replicate the value of the Stock.</a:t>
            </a:r>
          </a:p>
          <a:p>
            <a:r>
              <a:rPr lang="en-US" sz="2000" dirty="0"/>
              <a:t>The only place where we can sell something without even owing that – </a:t>
            </a:r>
            <a:r>
              <a:rPr lang="en-US" sz="2000" i="1" dirty="0"/>
              <a:t>Buy Low and Sell High or Sell High and Buy Low 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6898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15E13-937C-462C-ADF7-784EB991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/>
              <a:t>Type Of Derivatives	</a:t>
            </a: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BD686844-F763-4006-871F-C5621EC657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87137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761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B07B2A-E973-4848-92C9-F76B4CFE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 dirty="0"/>
              <a:t>Options</a:t>
            </a:r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7F9C0F54-79FB-44D3-9A09-D44AC7C3F1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0488512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16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B229A2-9D1B-477C-B9DE-E9D0A8D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46" y="2962815"/>
            <a:ext cx="8170842" cy="28165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Can we Make money in a falling market with “Investment” only approach  ?</a:t>
            </a:r>
          </a:p>
        </p:txBody>
      </p:sp>
      <p:sp>
        <p:nvSpPr>
          <p:cNvPr id="18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DE3F9B41-E9D8-4E87-BBD0-222304990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8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8FA8-7658-4F38-9BE7-1089B8D2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Destruction !! 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5572BE34-0E8C-4ECB-9237-B7DDEE42A8C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25254659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id="{5572BE34-0E8C-4ECB-9237-B7DDEE42A8C7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</p:grp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188F6935-6006-4BDD-9026-DDDC9F2B15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29" y="1561937"/>
            <a:ext cx="11292395" cy="459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5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5FC4DE-3B34-437C-B551-F400551FB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418" y="2962814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1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What was cooking ?? </a:t>
            </a:r>
          </a:p>
        </p:txBody>
      </p:sp>
      <p:sp>
        <p:nvSpPr>
          <p:cNvPr id="18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hef">
            <a:extLst>
              <a:ext uri="{FF2B5EF4-FFF2-40B4-BE49-F238E27FC236}">
                <a16:creationId xmlns:a16="http://schemas.microsoft.com/office/drawing/2014/main" id="{19B86156-6BDE-48B0-99D3-A07F555FE0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89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8AB33-0B29-46B6-8E46-E09C931A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Huge Position formation !!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CF812B-3697-411F-97E4-9D532E90A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60452"/>
              </p:ext>
            </p:extLst>
          </p:nvPr>
        </p:nvGraphicFramePr>
        <p:xfrm>
          <a:off x="736848" y="1825628"/>
          <a:ext cx="10693153" cy="4351332"/>
        </p:xfrm>
        <a:graphic>
          <a:graphicData uri="http://schemas.openxmlformats.org/drawingml/2006/table">
            <a:tbl>
              <a:tblPr/>
              <a:tblGrid>
                <a:gridCol w="626604">
                  <a:extLst>
                    <a:ext uri="{9D8B030D-6E8A-4147-A177-3AD203B41FA5}">
                      <a16:colId xmlns:a16="http://schemas.microsoft.com/office/drawing/2014/main" val="3362092563"/>
                    </a:ext>
                  </a:extLst>
                </a:gridCol>
                <a:gridCol w="1580133">
                  <a:extLst>
                    <a:ext uri="{9D8B030D-6E8A-4147-A177-3AD203B41FA5}">
                      <a16:colId xmlns:a16="http://schemas.microsoft.com/office/drawing/2014/main" val="1055115755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3792635591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3663783041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3143143573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1807148170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55212973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1459399883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1404195338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2377231119"/>
                    </a:ext>
                  </a:extLst>
                </a:gridCol>
                <a:gridCol w="749202">
                  <a:extLst>
                    <a:ext uri="{9D8B030D-6E8A-4147-A177-3AD203B41FA5}">
                      <a16:colId xmlns:a16="http://schemas.microsoft.com/office/drawing/2014/main" val="2057187665"/>
                    </a:ext>
                  </a:extLst>
                </a:gridCol>
                <a:gridCol w="844554">
                  <a:extLst>
                    <a:ext uri="{9D8B030D-6E8A-4147-A177-3AD203B41FA5}">
                      <a16:colId xmlns:a16="http://schemas.microsoft.com/office/drawing/2014/main" val="1581307203"/>
                    </a:ext>
                  </a:extLst>
                </a:gridCol>
                <a:gridCol w="899044">
                  <a:extLst>
                    <a:ext uri="{9D8B030D-6E8A-4147-A177-3AD203B41FA5}">
                      <a16:colId xmlns:a16="http://schemas.microsoft.com/office/drawing/2014/main" val="3612243891"/>
                    </a:ext>
                  </a:extLst>
                </a:gridCol>
              </a:tblGrid>
              <a:tr h="155850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as percentage (%) of MWPL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30054"/>
                  </a:ext>
                </a:extLst>
              </a:tr>
              <a:tr h="1558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 No.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Underlying Stock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Client 10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2510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ADANIENT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81636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ADANIPOWER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05938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ALBK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269065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ANDHRABANK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21554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APOLLOTYRE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338123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ARVIND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57070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AUROPHARMA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04536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BALKRISIND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532730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BALRAMCHIN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35617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BANKBARODA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7071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681865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BEML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512854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BHEL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051823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BIOCON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86789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BRITANNIA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93251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CADILAHC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485252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CANBK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77516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CANFINHOME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978202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CAPF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06790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CENTURYTEX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37171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CESC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8421108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CGPOWER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741718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DHFL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434802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DIVISLAB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868380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DLF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544286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DRREDDY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295399"/>
                  </a:ext>
                </a:extLst>
              </a:tr>
              <a:tr h="1496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ENGINERSIN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</a:t>
                      </a:r>
                    </a:p>
                  </a:txBody>
                  <a:tcPr marL="6234" marR="6234" marT="62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369341"/>
                  </a:ext>
                </a:extLst>
              </a:tr>
            </a:tbl>
          </a:graphicData>
        </a:graphic>
      </p:graphicFrame>
      <p:pic>
        <p:nvPicPr>
          <p:cNvPr id="8" name="Graphic 7" descr="Downward trend">
            <a:extLst>
              <a:ext uri="{FF2B5EF4-FFF2-40B4-BE49-F238E27FC236}">
                <a16:creationId xmlns:a16="http://schemas.microsoft.com/office/drawing/2014/main" id="{160BACFA-95FD-452E-9516-FB60E8ABB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4737" y="450541"/>
            <a:ext cx="914400" cy="9144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01AA75-EC0A-454C-947D-1CCC586CB160}"/>
              </a:ext>
            </a:extLst>
          </p:cNvPr>
          <p:cNvCxnSpPr/>
          <p:nvPr/>
        </p:nvCxnSpPr>
        <p:spPr>
          <a:xfrm>
            <a:off x="204186" y="1509204"/>
            <a:ext cx="11869445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29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F7D788E-2C1B-4EF4-8719-12613771F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B1964-B97F-4683-81E9-2869840B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720580" cy="24247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Much is  F&amp;O </a:t>
            </a:r>
            <a:r>
              <a:rPr lang="en-US" u="sng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Deliverd</a:t>
            </a:r>
            <a:r>
              <a:rPr lang="en-US" u="sng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?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C54E824-C0F4-480B-BC88-689F50C45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8DEA6A1-FC5C-4E6E-BBBF-7E472949B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6AAAC3B-1954-46B7-BBAC-27DFF5B52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7014-6D1D-433A-BE07-BD40EA5DB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5161" y="356187"/>
            <a:ext cx="2878409" cy="1792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1"/>
            <a:r>
              <a:rPr lang="en-US" sz="2000" dirty="0"/>
              <a:t>ATM PE 600 19</a:t>
            </a:r>
            <a:r>
              <a:rPr lang="en-US" sz="2000" baseline="30000" dirty="0"/>
              <a:t>th</a:t>
            </a:r>
            <a:r>
              <a:rPr lang="en-US" sz="2000" dirty="0"/>
              <a:t> Sept</a:t>
            </a:r>
          </a:p>
          <a:p>
            <a:pPr marL="457200" lvl="1"/>
            <a:endParaRPr lang="en-US" sz="2000" dirty="0"/>
          </a:p>
          <a:p>
            <a:pPr marL="457200" lvl="1"/>
            <a:r>
              <a:rPr lang="en-US" sz="2000" dirty="0"/>
              <a:t>₹ 10.85 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A5AD6500-BB62-4AAC-9D2F-C10DDC90C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7E1C21-9625-4B6D-8E1F-7F55B44D2254}"/>
              </a:ext>
            </a:extLst>
          </p:cNvPr>
          <p:cNvSpPr txBox="1"/>
          <p:nvPr/>
        </p:nvSpPr>
        <p:spPr>
          <a:xfrm>
            <a:off x="8386139" y="3143438"/>
            <a:ext cx="3474621" cy="2780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ATM PE 600  21</a:t>
            </a:r>
            <a:r>
              <a:rPr lang="en-US" sz="2000" baseline="30000" dirty="0"/>
              <a:t>th</a:t>
            </a:r>
            <a:r>
              <a:rPr lang="en-US" sz="2000" dirty="0"/>
              <a:t> Sept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₹ 260</a:t>
            </a:r>
          </a:p>
        </p:txBody>
      </p:sp>
    </p:spTree>
    <p:extLst>
      <p:ext uri="{BB962C8B-B14F-4D97-AF65-F5344CB8AC3E}">
        <p14:creationId xmlns:p14="http://schemas.microsoft.com/office/powerpoint/2010/main" val="70064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382</Words>
  <Application>Microsoft Office PowerPoint</Application>
  <PresentationFormat>Widescreen</PresentationFormat>
  <Paragraphs>409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F&amp;O Markets</vt:lpstr>
      <vt:lpstr>Introduction to Future and Option(F&amp;O)  </vt:lpstr>
      <vt:lpstr>Type Of Derivatives </vt:lpstr>
      <vt:lpstr>Options</vt:lpstr>
      <vt:lpstr>Can we Make money in a falling market with “Investment” only approach  ?</vt:lpstr>
      <vt:lpstr>Value Destruction !! </vt:lpstr>
      <vt:lpstr>What was cooking ?? </vt:lpstr>
      <vt:lpstr>Huge Position formation !!</vt:lpstr>
      <vt:lpstr>How Much is  F&amp;O Deliverd ? </vt:lpstr>
      <vt:lpstr>F&amp;O Advantage Over Investment</vt:lpstr>
      <vt:lpstr>Headwinds </vt:lpstr>
      <vt:lpstr>Skills  </vt:lpstr>
      <vt:lpstr>Confused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F&amp;O Markets</dc:title>
  <dc:creator>Rajesh Sriwastava</dc:creator>
  <cp:lastModifiedBy>Rajesh Sriwastava</cp:lastModifiedBy>
  <cp:revision>1</cp:revision>
  <dcterms:created xsi:type="dcterms:W3CDTF">2019-05-18T06:08:06Z</dcterms:created>
  <dcterms:modified xsi:type="dcterms:W3CDTF">2019-05-18T06:09:59Z</dcterms:modified>
</cp:coreProperties>
</file>