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2" r:id="rId7"/>
    <p:sldId id="270" r:id="rId8"/>
    <p:sldId id="271" r:id="rId9"/>
    <p:sldId id="263" r:id="rId10"/>
    <p:sldId id="264" r:id="rId11"/>
    <p:sldId id="269" r:id="rId12"/>
    <p:sldId id="272"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6CC5AD-859E-4042-AA3B-D275B3A02190}" v="2102" dt="2018-09-12T15:25:10.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tul agarwal" userId="6c5e30189c5b27ff" providerId="LiveId" clId="{756CC5AD-859E-4042-AA3B-D275B3A02190}"/>
    <pc:docChg chg="undo custSel mod addSld delSld modSld">
      <pc:chgData name="Atul agarwal" userId="6c5e30189c5b27ff" providerId="LiveId" clId="{756CC5AD-859E-4042-AA3B-D275B3A02190}" dt="2018-09-12T15:25:10.375" v="1651"/>
      <pc:docMkLst>
        <pc:docMk/>
      </pc:docMkLst>
      <pc:sldChg chg="modSp">
        <pc:chgData name="Atul agarwal" userId="6c5e30189c5b27ff" providerId="LiveId" clId="{756CC5AD-859E-4042-AA3B-D275B3A02190}" dt="2018-09-12T15:25:10.375" v="1651"/>
        <pc:sldMkLst>
          <pc:docMk/>
          <pc:sldMk cId="333201738" sldId="256"/>
        </pc:sldMkLst>
        <pc:spChg chg="mod">
          <ac:chgData name="Atul agarwal" userId="6c5e30189c5b27ff" providerId="LiveId" clId="{756CC5AD-859E-4042-AA3B-D275B3A02190}" dt="2018-09-12T15:25:10.375" v="1651"/>
          <ac:spMkLst>
            <pc:docMk/>
            <pc:sldMk cId="333201738" sldId="256"/>
            <ac:spMk id="5" creationId="{00000000-0000-0000-0000-000000000000}"/>
          </ac:spMkLst>
        </pc:spChg>
      </pc:sldChg>
      <pc:sldChg chg="addSp delSp modSp mod setBg setClrOvrMap">
        <pc:chgData name="Atul agarwal" userId="6c5e30189c5b27ff" providerId="LiveId" clId="{756CC5AD-859E-4042-AA3B-D275B3A02190}" dt="2018-09-08T09:01:55.801" v="1633" actId="1076"/>
        <pc:sldMkLst>
          <pc:docMk/>
          <pc:sldMk cId="2115823654" sldId="258"/>
        </pc:sldMkLst>
        <pc:spChg chg="mod ord">
          <ac:chgData name="Atul agarwal" userId="6c5e30189c5b27ff" providerId="LiveId" clId="{756CC5AD-859E-4042-AA3B-D275B3A02190}" dt="2018-09-08T09:01:52.754" v="1632" actId="14100"/>
          <ac:spMkLst>
            <pc:docMk/>
            <pc:sldMk cId="2115823654" sldId="258"/>
            <ac:spMk id="3" creationId="{00000000-0000-0000-0000-000000000000}"/>
          </ac:spMkLst>
        </pc:spChg>
        <pc:spChg chg="mod">
          <ac:chgData name="Atul agarwal" userId="6c5e30189c5b27ff" providerId="LiveId" clId="{756CC5AD-859E-4042-AA3B-D275B3A02190}" dt="2018-09-08T08:29:32.424" v="1604" actId="26606"/>
          <ac:spMkLst>
            <pc:docMk/>
            <pc:sldMk cId="2115823654" sldId="258"/>
            <ac:spMk id="4" creationId="{00000000-0000-0000-0000-000000000000}"/>
          </ac:spMkLst>
        </pc:spChg>
        <pc:spChg chg="del">
          <ac:chgData name="Atul agarwal" userId="6c5e30189c5b27ff" providerId="LiveId" clId="{756CC5AD-859E-4042-AA3B-D275B3A02190}" dt="2018-09-08T08:28:25.158" v="1559" actId="478"/>
          <ac:spMkLst>
            <pc:docMk/>
            <pc:sldMk cId="2115823654" sldId="258"/>
            <ac:spMk id="5" creationId="{00000000-0000-0000-0000-000000000000}"/>
          </ac:spMkLst>
        </pc:spChg>
        <pc:spChg chg="add del">
          <ac:chgData name="Atul agarwal" userId="6c5e30189c5b27ff" providerId="LiveId" clId="{756CC5AD-859E-4042-AA3B-D275B3A02190}" dt="2018-09-08T08:29:16.336" v="1592" actId="26606"/>
          <ac:spMkLst>
            <pc:docMk/>
            <pc:sldMk cId="2115823654" sldId="258"/>
            <ac:spMk id="7" creationId="{AFA67CD3-AB4E-4A7A-BEB8-53C445D8C44E}"/>
          </ac:spMkLst>
        </pc:spChg>
        <pc:spChg chg="add del">
          <ac:chgData name="Atul agarwal" userId="6c5e30189c5b27ff" providerId="LiveId" clId="{756CC5AD-859E-4042-AA3B-D275B3A02190}" dt="2018-09-08T08:28:56.481" v="1572" actId="26606"/>
          <ac:spMkLst>
            <pc:docMk/>
            <pc:sldMk cId="2115823654" sldId="258"/>
            <ac:spMk id="9" creationId="{AFA67CD3-AB4E-4A7A-BEB8-53C445D8C44E}"/>
          </ac:spMkLst>
        </pc:spChg>
        <pc:spChg chg="add del">
          <ac:chgData name="Atul agarwal" userId="6c5e30189c5b27ff" providerId="LiveId" clId="{756CC5AD-859E-4042-AA3B-D275B3A02190}" dt="2018-09-08T08:29:16.336" v="1592" actId="26606"/>
          <ac:spMkLst>
            <pc:docMk/>
            <pc:sldMk cId="2115823654" sldId="258"/>
            <ac:spMk id="10" creationId="{339C8D78-A644-462F-B674-F440635E5353}"/>
          </ac:spMkLst>
        </pc:spChg>
        <pc:spChg chg="add del">
          <ac:chgData name="Atul agarwal" userId="6c5e30189c5b27ff" providerId="LiveId" clId="{756CC5AD-859E-4042-AA3B-D275B3A02190}" dt="2018-09-08T08:29:19.011" v="1594" actId="26606"/>
          <ac:spMkLst>
            <pc:docMk/>
            <pc:sldMk cId="2115823654" sldId="258"/>
            <ac:spMk id="12" creationId="{81AEB8A9-B768-4E30-BA55-D919E6687343}"/>
          </ac:spMkLst>
        </pc:spChg>
        <pc:spChg chg="add del">
          <ac:chgData name="Atul agarwal" userId="6c5e30189c5b27ff" providerId="LiveId" clId="{756CC5AD-859E-4042-AA3B-D275B3A02190}" dt="2018-09-08T08:28:56.481" v="1572" actId="26606"/>
          <ac:spMkLst>
            <pc:docMk/>
            <pc:sldMk cId="2115823654" sldId="258"/>
            <ac:spMk id="13" creationId="{339C8D78-A644-462F-B674-F440635E5353}"/>
          </ac:spMkLst>
        </pc:spChg>
        <pc:spChg chg="add del">
          <ac:chgData name="Atul agarwal" userId="6c5e30189c5b27ff" providerId="LiveId" clId="{756CC5AD-859E-4042-AA3B-D275B3A02190}" dt="2018-09-08T08:29:22.386" v="1596" actId="26606"/>
          <ac:spMkLst>
            <pc:docMk/>
            <pc:sldMk cId="2115823654" sldId="258"/>
            <ac:spMk id="14" creationId="{6166C6D1-23AC-49C4-BA07-238E4E9F8CEB}"/>
          </ac:spMkLst>
        </pc:spChg>
        <pc:spChg chg="add del">
          <ac:chgData name="Atul agarwal" userId="6c5e30189c5b27ff" providerId="LiveId" clId="{756CC5AD-859E-4042-AA3B-D275B3A02190}" dt="2018-09-08T08:28:58.954" v="1574" actId="26606"/>
          <ac:spMkLst>
            <pc:docMk/>
            <pc:sldMk cId="2115823654" sldId="258"/>
            <ac:spMk id="15" creationId="{81AEB8A9-B768-4E30-BA55-D919E6687343}"/>
          </ac:spMkLst>
        </pc:spChg>
        <pc:spChg chg="add del">
          <ac:chgData name="Atul agarwal" userId="6c5e30189c5b27ff" providerId="LiveId" clId="{756CC5AD-859E-4042-AA3B-D275B3A02190}" dt="2018-09-08T08:29:22.386" v="1596" actId="26606"/>
          <ac:spMkLst>
            <pc:docMk/>
            <pc:sldMk cId="2115823654" sldId="258"/>
            <ac:spMk id="16" creationId="{B775CD93-9DF2-48CB-9F57-1BCA9A46C7FA}"/>
          </ac:spMkLst>
        </pc:spChg>
        <pc:spChg chg="add del">
          <ac:chgData name="Atul agarwal" userId="6c5e30189c5b27ff" providerId="LiveId" clId="{756CC5AD-859E-4042-AA3B-D275B3A02190}" dt="2018-09-08T08:29:01.049" v="1576" actId="26606"/>
          <ac:spMkLst>
            <pc:docMk/>
            <pc:sldMk cId="2115823654" sldId="258"/>
            <ac:spMk id="17" creationId="{6166C6D1-23AC-49C4-BA07-238E4E9F8CEB}"/>
          </ac:spMkLst>
        </pc:spChg>
        <pc:spChg chg="add del">
          <ac:chgData name="Atul agarwal" userId="6c5e30189c5b27ff" providerId="LiveId" clId="{756CC5AD-859E-4042-AA3B-D275B3A02190}" dt="2018-09-08T08:29:01.049" v="1576" actId="26606"/>
          <ac:spMkLst>
            <pc:docMk/>
            <pc:sldMk cId="2115823654" sldId="258"/>
            <ac:spMk id="18" creationId="{B775CD93-9DF2-48CB-9F57-1BCA9A46C7FA}"/>
          </ac:spMkLst>
        </pc:spChg>
        <pc:spChg chg="add del">
          <ac:chgData name="Atul agarwal" userId="6c5e30189c5b27ff" providerId="LiveId" clId="{756CC5AD-859E-4042-AA3B-D275B3A02190}" dt="2018-09-08T08:29:01.049" v="1576" actId="26606"/>
          <ac:spMkLst>
            <pc:docMk/>
            <pc:sldMk cId="2115823654" sldId="258"/>
            <ac:spMk id="19" creationId="{E186B68C-84BC-4A6E-99D1-EE87483C1349}"/>
          </ac:spMkLst>
        </pc:spChg>
        <pc:spChg chg="add del">
          <ac:chgData name="Atul agarwal" userId="6c5e30189c5b27ff" providerId="LiveId" clId="{756CC5AD-859E-4042-AA3B-D275B3A02190}" dt="2018-09-08T08:29:01.049" v="1576" actId="26606"/>
          <ac:spMkLst>
            <pc:docMk/>
            <pc:sldMk cId="2115823654" sldId="258"/>
            <ac:spMk id="20" creationId="{1C091803-41C2-48E0-9228-5148460C7479}"/>
          </ac:spMkLst>
        </pc:spChg>
        <pc:spChg chg="add del">
          <ac:chgData name="Atul agarwal" userId="6c5e30189c5b27ff" providerId="LiveId" clId="{756CC5AD-859E-4042-AA3B-D275B3A02190}" dt="2018-09-08T08:29:22.386" v="1596" actId="26606"/>
          <ac:spMkLst>
            <pc:docMk/>
            <pc:sldMk cId="2115823654" sldId="258"/>
            <ac:spMk id="21" creationId="{E186B68C-84BC-4A6E-99D1-EE87483C1349}"/>
          </ac:spMkLst>
        </pc:spChg>
        <pc:spChg chg="add del">
          <ac:chgData name="Atul agarwal" userId="6c5e30189c5b27ff" providerId="LiveId" clId="{756CC5AD-859E-4042-AA3B-D275B3A02190}" dt="2018-09-08T08:29:04.303" v="1579" actId="26606"/>
          <ac:spMkLst>
            <pc:docMk/>
            <pc:sldMk cId="2115823654" sldId="258"/>
            <ac:spMk id="22" creationId="{96918796-2918-40D6-BE3A-4600C47FCD42}"/>
          </ac:spMkLst>
        </pc:spChg>
        <pc:spChg chg="add del">
          <ac:chgData name="Atul agarwal" userId="6c5e30189c5b27ff" providerId="LiveId" clId="{756CC5AD-859E-4042-AA3B-D275B3A02190}" dt="2018-09-08T08:29:22.386" v="1596" actId="26606"/>
          <ac:spMkLst>
            <pc:docMk/>
            <pc:sldMk cId="2115823654" sldId="258"/>
            <ac:spMk id="23" creationId="{1C091803-41C2-48E0-9228-5148460C7479}"/>
          </ac:spMkLst>
        </pc:spChg>
        <pc:spChg chg="add del">
          <ac:chgData name="Atul agarwal" userId="6c5e30189c5b27ff" providerId="LiveId" clId="{756CC5AD-859E-4042-AA3B-D275B3A02190}" dt="2018-09-08T08:29:23.843" v="1598" actId="26606"/>
          <ac:spMkLst>
            <pc:docMk/>
            <pc:sldMk cId="2115823654" sldId="258"/>
            <ac:spMk id="25" creationId="{81AEB8A9-B768-4E30-BA55-D919E6687343}"/>
          </ac:spMkLst>
        </pc:spChg>
        <pc:spChg chg="add del">
          <ac:chgData name="Atul agarwal" userId="6c5e30189c5b27ff" providerId="LiveId" clId="{756CC5AD-859E-4042-AA3B-D275B3A02190}" dt="2018-09-08T08:29:10.112" v="1584" actId="26606"/>
          <ac:spMkLst>
            <pc:docMk/>
            <pc:sldMk cId="2115823654" sldId="258"/>
            <ac:spMk id="26" creationId="{EE1FC7B4-E4A7-4452-B413-1A623E3A7230}"/>
          </ac:spMkLst>
        </pc:spChg>
        <pc:spChg chg="add del">
          <ac:chgData name="Atul agarwal" userId="6c5e30189c5b27ff" providerId="LiveId" clId="{756CC5AD-859E-4042-AA3B-D275B3A02190}" dt="2018-09-08T08:29:10.112" v="1584" actId="26606"/>
          <ac:spMkLst>
            <pc:docMk/>
            <pc:sldMk cId="2115823654" sldId="258"/>
            <ac:spMk id="27" creationId="{E0709AF0-24F0-4486-B189-BE6386BDB198}"/>
          </ac:spMkLst>
        </pc:spChg>
        <pc:spChg chg="add del">
          <ac:chgData name="Atul agarwal" userId="6c5e30189c5b27ff" providerId="LiveId" clId="{756CC5AD-859E-4042-AA3B-D275B3A02190}" dt="2018-09-08T08:29:10.112" v="1584" actId="26606"/>
          <ac:spMkLst>
            <pc:docMk/>
            <pc:sldMk cId="2115823654" sldId="258"/>
            <ac:spMk id="28" creationId="{FBE3B62F-5853-4A3C-B050-6186351A7176}"/>
          </ac:spMkLst>
        </pc:spChg>
        <pc:spChg chg="add del">
          <ac:chgData name="Atul agarwal" userId="6c5e30189c5b27ff" providerId="LiveId" clId="{756CC5AD-859E-4042-AA3B-D275B3A02190}" dt="2018-09-08T08:29:24.582" v="1601" actId="26606"/>
          <ac:spMkLst>
            <pc:docMk/>
            <pc:sldMk cId="2115823654" sldId="258"/>
            <ac:spMk id="29" creationId="{96918796-2918-40D6-BE3A-4600C47FCD42}"/>
          </ac:spMkLst>
        </pc:spChg>
        <pc:spChg chg="add del">
          <ac:chgData name="Atul agarwal" userId="6c5e30189c5b27ff" providerId="LiveId" clId="{756CC5AD-859E-4042-AA3B-D275B3A02190}" dt="2018-09-08T08:29:11.821" v="1587" actId="26606"/>
          <ac:spMkLst>
            <pc:docMk/>
            <pc:sldMk cId="2115823654" sldId="258"/>
            <ac:spMk id="30" creationId="{42A5316D-ED2F-4F89-B4B4-8D9240B1A348}"/>
          </ac:spMkLst>
        </pc:spChg>
        <pc:picChg chg="add mod">
          <ac:chgData name="Atul agarwal" userId="6c5e30189c5b27ff" providerId="LiveId" clId="{756CC5AD-859E-4042-AA3B-D275B3A02190}" dt="2018-09-08T09:01:55.801" v="1633" actId="1076"/>
          <ac:picMkLst>
            <pc:docMk/>
            <pc:sldMk cId="2115823654" sldId="258"/>
            <ac:picMk id="2" creationId="{C52F74EB-C846-4A06-8772-D55B3662B80E}"/>
          </ac:picMkLst>
        </pc:picChg>
        <pc:picChg chg="del">
          <ac:chgData name="Atul agarwal" userId="6c5e30189c5b27ff" providerId="LiveId" clId="{756CC5AD-859E-4042-AA3B-D275B3A02190}" dt="2018-09-05T01:00:14.570" v="5" actId="478"/>
          <ac:picMkLst>
            <pc:docMk/>
            <pc:sldMk cId="2115823654" sldId="258"/>
            <ac:picMk id="6" creationId="{00000000-0000-0000-0000-000000000000}"/>
          </ac:picMkLst>
        </pc:picChg>
        <pc:picChg chg="add del">
          <ac:chgData name="Atul agarwal" userId="6c5e30189c5b27ff" providerId="LiveId" clId="{756CC5AD-859E-4042-AA3B-D275B3A02190}" dt="2018-09-08T08:29:16.336" v="1592" actId="26606"/>
          <ac:picMkLst>
            <pc:docMk/>
            <pc:sldMk cId="2115823654" sldId="258"/>
            <ac:picMk id="8" creationId="{07CF545F-9C2E-4446-97CD-AD92990C2B68}"/>
          </ac:picMkLst>
        </pc:picChg>
        <pc:picChg chg="add del">
          <ac:chgData name="Atul agarwal" userId="6c5e30189c5b27ff" providerId="LiveId" clId="{756CC5AD-859E-4042-AA3B-D275B3A02190}" dt="2018-09-08T08:28:56.481" v="1572" actId="26606"/>
          <ac:picMkLst>
            <pc:docMk/>
            <pc:sldMk cId="2115823654" sldId="258"/>
            <ac:picMk id="11" creationId="{07CF545F-9C2E-4446-97CD-AD92990C2B68}"/>
          </ac:picMkLst>
        </pc:picChg>
        <pc:cxnChg chg="add del">
          <ac:chgData name="Atul agarwal" userId="6c5e30189c5b27ff" providerId="LiveId" clId="{756CC5AD-859E-4042-AA3B-D275B3A02190}" dt="2018-09-08T08:29:06.503" v="1582" actId="26606"/>
          <ac:cxnSpMkLst>
            <pc:docMk/>
            <pc:sldMk cId="2115823654" sldId="258"/>
            <ac:cxnSpMk id="24" creationId="{645863A0-0EBC-4C9B-958B-06AD3E75BB1D}"/>
          </ac:cxnSpMkLst>
        </pc:cxnChg>
        <pc:cxnChg chg="add del">
          <ac:chgData name="Atul agarwal" userId="6c5e30189c5b27ff" providerId="LiveId" clId="{756CC5AD-859E-4042-AA3B-D275B3A02190}" dt="2018-09-08T08:29:32.424" v="1604" actId="26606"/>
          <ac:cxnSpMkLst>
            <pc:docMk/>
            <pc:sldMk cId="2115823654" sldId="258"/>
            <ac:cxnSpMk id="31" creationId="{645863A0-0EBC-4C9B-958B-06AD3E75BB1D}"/>
          </ac:cxnSpMkLst>
        </pc:cxnChg>
      </pc:sldChg>
      <pc:sldChg chg="addSp delSp modSp mod setBg">
        <pc:chgData name="Atul agarwal" userId="6c5e30189c5b27ff" providerId="LiveId" clId="{756CC5AD-859E-4042-AA3B-D275B3A02190}" dt="2018-09-08T08:27:58.695" v="1557" actId="26606"/>
        <pc:sldMkLst>
          <pc:docMk/>
          <pc:sldMk cId="2124542099" sldId="259"/>
        </pc:sldMkLst>
        <pc:spChg chg="mod">
          <ac:chgData name="Atul agarwal" userId="6c5e30189c5b27ff" providerId="LiveId" clId="{756CC5AD-859E-4042-AA3B-D275B3A02190}" dt="2018-09-08T08:27:58.677" v="1556" actId="26606"/>
          <ac:spMkLst>
            <pc:docMk/>
            <pc:sldMk cId="2124542099" sldId="259"/>
            <ac:spMk id="2" creationId="{00000000-0000-0000-0000-000000000000}"/>
          </ac:spMkLst>
        </pc:spChg>
        <pc:spChg chg="add del mod">
          <ac:chgData name="Atul agarwal" userId="6c5e30189c5b27ff" providerId="LiveId" clId="{756CC5AD-859E-4042-AA3B-D275B3A02190}" dt="2018-09-08T08:27:58.695" v="1557" actId="26606"/>
          <ac:spMkLst>
            <pc:docMk/>
            <pc:sldMk cId="2124542099" sldId="259"/>
            <ac:spMk id="3" creationId="{00000000-0000-0000-0000-000000000000}"/>
          </ac:spMkLst>
        </pc:spChg>
        <pc:spChg chg="add del">
          <ac:chgData name="Atul agarwal" userId="6c5e30189c5b27ff" providerId="LiveId" clId="{756CC5AD-859E-4042-AA3B-D275B3A02190}" dt="2018-09-08T08:27:58.695" v="1557" actId="26606"/>
          <ac:spMkLst>
            <pc:docMk/>
            <pc:sldMk cId="2124542099" sldId="259"/>
            <ac:spMk id="8" creationId="{3B854194-185D-494D-905C-7C7CB2E30F6E}"/>
          </ac:spMkLst>
        </pc:spChg>
        <pc:spChg chg="add del">
          <ac:chgData name="Atul agarwal" userId="6c5e30189c5b27ff" providerId="LiveId" clId="{756CC5AD-859E-4042-AA3B-D275B3A02190}" dt="2018-09-08T08:27:58.695" v="1557" actId="26606"/>
          <ac:spMkLst>
            <pc:docMk/>
            <pc:sldMk cId="2124542099" sldId="259"/>
            <ac:spMk id="10" creationId="{B4F5FA0D-0104-4987-8241-EFF7C85B88DE}"/>
          </ac:spMkLst>
        </pc:spChg>
        <pc:spChg chg="add del">
          <ac:chgData name="Atul agarwal" userId="6c5e30189c5b27ff" providerId="LiveId" clId="{756CC5AD-859E-4042-AA3B-D275B3A02190}" dt="2018-09-08T08:27:58.677" v="1556" actId="26606"/>
          <ac:spMkLst>
            <pc:docMk/>
            <pc:sldMk cId="2124542099" sldId="259"/>
            <ac:spMk id="17" creationId="{4351DFE5-F63D-4BE0-BDA9-E3EB88F01AA5}"/>
          </ac:spMkLst>
        </pc:spChg>
        <pc:spChg chg="add del">
          <ac:chgData name="Atul agarwal" userId="6c5e30189c5b27ff" providerId="LiveId" clId="{756CC5AD-859E-4042-AA3B-D275B3A02190}" dt="2018-09-08T08:27:57.204" v="1554" actId="26606"/>
          <ac:spMkLst>
            <pc:docMk/>
            <pc:sldMk cId="2124542099" sldId="259"/>
            <ac:spMk id="19" creationId="{0499AD7B-99D4-4755-8966-F7BA0426904B}"/>
          </ac:spMkLst>
        </pc:spChg>
        <pc:spChg chg="add del">
          <ac:chgData name="Atul agarwal" userId="6c5e30189c5b27ff" providerId="LiveId" clId="{756CC5AD-859E-4042-AA3B-D275B3A02190}" dt="2018-09-08T08:27:58.677" v="1556" actId="26606"/>
          <ac:spMkLst>
            <pc:docMk/>
            <pc:sldMk cId="2124542099" sldId="259"/>
            <ac:spMk id="24" creationId="{00000000-0000-0000-0000-000000000000}"/>
          </ac:spMkLst>
        </pc:spChg>
        <pc:spChg chg="add">
          <ac:chgData name="Atul agarwal" userId="6c5e30189c5b27ff" providerId="LiveId" clId="{756CC5AD-859E-4042-AA3B-D275B3A02190}" dt="2018-09-08T08:27:58.695" v="1557" actId="26606"/>
          <ac:spMkLst>
            <pc:docMk/>
            <pc:sldMk cId="2124542099" sldId="259"/>
            <ac:spMk id="26" creationId="{3B854194-185D-494D-905C-7C7CB2E30F6E}"/>
          </ac:spMkLst>
        </pc:spChg>
        <pc:spChg chg="add">
          <ac:chgData name="Atul agarwal" userId="6c5e30189c5b27ff" providerId="LiveId" clId="{756CC5AD-859E-4042-AA3B-D275B3A02190}" dt="2018-09-08T08:27:58.695" v="1557" actId="26606"/>
          <ac:spMkLst>
            <pc:docMk/>
            <pc:sldMk cId="2124542099" sldId="259"/>
            <ac:spMk id="27" creationId="{B4F5FA0D-0104-4987-8241-EFF7C85B88DE}"/>
          </ac:spMkLst>
        </pc:spChg>
        <pc:spChg chg="add">
          <ac:chgData name="Atul agarwal" userId="6c5e30189c5b27ff" providerId="LiveId" clId="{756CC5AD-859E-4042-AA3B-D275B3A02190}" dt="2018-09-08T08:27:58.695" v="1557" actId="26606"/>
          <ac:spMkLst>
            <pc:docMk/>
            <pc:sldMk cId="2124542099" sldId="259"/>
            <ac:spMk id="29" creationId="{00000000-0000-0000-0000-000000000000}"/>
          </ac:spMkLst>
        </pc:spChg>
        <pc:graphicFrameChg chg="add del">
          <ac:chgData name="Atul agarwal" userId="6c5e30189c5b27ff" providerId="LiveId" clId="{756CC5AD-859E-4042-AA3B-D275B3A02190}" dt="2018-09-08T08:27:57.204" v="1554" actId="26606"/>
          <ac:graphicFrameMkLst>
            <pc:docMk/>
            <pc:sldMk cId="2124542099" sldId="259"/>
            <ac:graphicFrameMk id="14" creationId="{23E306D1-2576-4D5C-AB70-EA70FA51F8C6}"/>
          </ac:graphicFrameMkLst>
        </pc:graphicFrameChg>
        <pc:picChg chg="add del">
          <ac:chgData name="Atul agarwal" userId="6c5e30189c5b27ff" providerId="LiveId" clId="{756CC5AD-859E-4042-AA3B-D275B3A02190}" dt="2018-09-08T08:27:58.695" v="1557" actId="26606"/>
          <ac:picMkLst>
            <pc:docMk/>
            <pc:sldMk cId="2124542099" sldId="259"/>
            <ac:picMk id="12" creationId="{2897127E-6CEF-446C-BE87-93B7C46E49D1}"/>
          </ac:picMkLst>
        </pc:picChg>
        <pc:picChg chg="add del">
          <ac:chgData name="Atul agarwal" userId="6c5e30189c5b27ff" providerId="LiveId" clId="{756CC5AD-859E-4042-AA3B-D275B3A02190}" dt="2018-09-08T08:27:57.204" v="1554" actId="26606"/>
          <ac:picMkLst>
            <pc:docMk/>
            <pc:sldMk cId="2124542099" sldId="259"/>
            <ac:picMk id="21" creationId="{1A06F89A-489D-4383-94C5-42F7FF2E9A63}"/>
          </ac:picMkLst>
        </pc:picChg>
        <pc:picChg chg="add del">
          <ac:chgData name="Atul agarwal" userId="6c5e30189c5b27ff" providerId="LiveId" clId="{756CC5AD-859E-4042-AA3B-D275B3A02190}" dt="2018-09-08T08:27:58.677" v="1556" actId="26606"/>
          <ac:picMkLst>
            <pc:docMk/>
            <pc:sldMk cId="2124542099" sldId="259"/>
            <ac:picMk id="23" creationId="{3AA16612-ACD2-4A16-8F2B-4514FD6BF28F}"/>
          </ac:picMkLst>
        </pc:picChg>
        <pc:picChg chg="add">
          <ac:chgData name="Atul agarwal" userId="6c5e30189c5b27ff" providerId="LiveId" clId="{756CC5AD-859E-4042-AA3B-D275B3A02190}" dt="2018-09-08T08:27:58.695" v="1557" actId="26606"/>
          <ac:picMkLst>
            <pc:docMk/>
            <pc:sldMk cId="2124542099" sldId="259"/>
            <ac:picMk id="28" creationId="{2897127E-6CEF-446C-BE87-93B7C46E49D1}"/>
          </ac:picMkLst>
        </pc:picChg>
      </pc:sldChg>
      <pc:sldChg chg="addSp delSp modSp mod setBg">
        <pc:chgData name="Atul agarwal" userId="6c5e30189c5b27ff" providerId="LiveId" clId="{756CC5AD-859E-4042-AA3B-D275B3A02190}" dt="2018-09-08T08:29:50.527" v="1620" actId="26606"/>
        <pc:sldMkLst>
          <pc:docMk/>
          <pc:sldMk cId="2308360493" sldId="260"/>
        </pc:sldMkLst>
        <pc:spChg chg="mod ord">
          <ac:chgData name="Atul agarwal" userId="6c5e30189c5b27ff" providerId="LiveId" clId="{756CC5AD-859E-4042-AA3B-D275B3A02190}" dt="2018-09-08T08:29:50.527" v="1620" actId="26606"/>
          <ac:spMkLst>
            <pc:docMk/>
            <pc:sldMk cId="2308360493" sldId="260"/>
            <ac:spMk id="3" creationId="{00000000-0000-0000-0000-000000000000}"/>
          </ac:spMkLst>
        </pc:spChg>
        <pc:spChg chg="mod">
          <ac:chgData name="Atul agarwal" userId="6c5e30189c5b27ff" providerId="LiveId" clId="{756CC5AD-859E-4042-AA3B-D275B3A02190}" dt="2018-09-08T08:29:50.527" v="1620" actId="26606"/>
          <ac:spMkLst>
            <pc:docMk/>
            <pc:sldMk cId="2308360493" sldId="260"/>
            <ac:spMk id="4" creationId="{00000000-0000-0000-0000-000000000000}"/>
          </ac:spMkLst>
        </pc:spChg>
        <pc:spChg chg="del">
          <ac:chgData name="Atul agarwal" userId="6c5e30189c5b27ff" providerId="LiveId" clId="{756CC5AD-859E-4042-AA3B-D275B3A02190}" dt="2018-09-08T08:29:46.920" v="1619" actId="478"/>
          <ac:spMkLst>
            <pc:docMk/>
            <pc:sldMk cId="2308360493" sldId="260"/>
            <ac:spMk id="5" creationId="{00000000-0000-0000-0000-000000000000}"/>
          </ac:spMkLst>
        </pc:spChg>
        <pc:spChg chg="add">
          <ac:chgData name="Atul agarwal" userId="6c5e30189c5b27ff" providerId="LiveId" clId="{756CC5AD-859E-4042-AA3B-D275B3A02190}" dt="2018-09-08T08:29:50.527" v="1620" actId="26606"/>
          <ac:spMkLst>
            <pc:docMk/>
            <pc:sldMk cId="2308360493" sldId="260"/>
            <ac:spMk id="9" creationId="{3B854194-185D-494D-905C-7C7CB2E30F6E}"/>
          </ac:spMkLst>
        </pc:spChg>
        <pc:spChg chg="add">
          <ac:chgData name="Atul agarwal" userId="6c5e30189c5b27ff" providerId="LiveId" clId="{756CC5AD-859E-4042-AA3B-D275B3A02190}" dt="2018-09-08T08:29:50.527" v="1620" actId="26606"/>
          <ac:spMkLst>
            <pc:docMk/>
            <pc:sldMk cId="2308360493" sldId="260"/>
            <ac:spMk id="11" creationId="{B4F5FA0D-0104-4987-8241-EFF7C85B88DE}"/>
          </ac:spMkLst>
        </pc:spChg>
        <pc:picChg chg="add del">
          <ac:chgData name="Atul agarwal" userId="6c5e30189c5b27ff" providerId="LiveId" clId="{756CC5AD-859E-4042-AA3B-D275B3A02190}" dt="2018-09-05T00:59:55.119" v="3"/>
          <ac:picMkLst>
            <pc:docMk/>
            <pc:sldMk cId="2308360493" sldId="260"/>
            <ac:picMk id="2" creationId="{8FCCBF60-6C66-411F-97CD-09CBDFB85899}"/>
          </ac:picMkLst>
        </pc:picChg>
        <pc:picChg chg="add">
          <ac:chgData name="Atul agarwal" userId="6c5e30189c5b27ff" providerId="LiveId" clId="{756CC5AD-859E-4042-AA3B-D275B3A02190}" dt="2018-09-08T08:29:50.527" v="1620" actId="26606"/>
          <ac:picMkLst>
            <pc:docMk/>
            <pc:sldMk cId="2308360493" sldId="260"/>
            <ac:picMk id="13" creationId="{2897127E-6CEF-446C-BE87-93B7C46E49D1}"/>
          </ac:picMkLst>
        </pc:picChg>
      </pc:sldChg>
      <pc:sldChg chg="addSp delSp modSp mod setBg">
        <pc:chgData name="Atul agarwal" userId="6c5e30189c5b27ff" providerId="LiveId" clId="{756CC5AD-859E-4042-AA3B-D275B3A02190}" dt="2018-09-08T08:30:09.309" v="1630" actId="26606"/>
        <pc:sldMkLst>
          <pc:docMk/>
          <pc:sldMk cId="1526354288" sldId="262"/>
        </pc:sldMkLst>
        <pc:spChg chg="mod ord">
          <ac:chgData name="Atul agarwal" userId="6c5e30189c5b27ff" providerId="LiveId" clId="{756CC5AD-859E-4042-AA3B-D275B3A02190}" dt="2018-09-08T08:30:09.309" v="1630" actId="26606"/>
          <ac:spMkLst>
            <pc:docMk/>
            <pc:sldMk cId="1526354288" sldId="262"/>
            <ac:spMk id="3" creationId="{00000000-0000-0000-0000-000000000000}"/>
          </ac:spMkLst>
        </pc:spChg>
        <pc:spChg chg="mod">
          <ac:chgData name="Atul agarwal" userId="6c5e30189c5b27ff" providerId="LiveId" clId="{756CC5AD-859E-4042-AA3B-D275B3A02190}" dt="2018-09-08T08:30:09.309" v="1630" actId="26606"/>
          <ac:spMkLst>
            <pc:docMk/>
            <pc:sldMk cId="1526354288" sldId="262"/>
            <ac:spMk id="4" creationId="{00000000-0000-0000-0000-000000000000}"/>
          </ac:spMkLst>
        </pc:spChg>
        <pc:spChg chg="del">
          <ac:chgData name="Atul agarwal" userId="6c5e30189c5b27ff" providerId="LiveId" clId="{756CC5AD-859E-4042-AA3B-D275B3A02190}" dt="2018-09-08T08:30:06.879" v="1629" actId="478"/>
          <ac:spMkLst>
            <pc:docMk/>
            <pc:sldMk cId="1526354288" sldId="262"/>
            <ac:spMk id="5" creationId="{00000000-0000-0000-0000-000000000000}"/>
          </ac:spMkLst>
        </pc:spChg>
        <pc:spChg chg="add">
          <ac:chgData name="Atul agarwal" userId="6c5e30189c5b27ff" providerId="LiveId" clId="{756CC5AD-859E-4042-AA3B-D275B3A02190}" dt="2018-09-08T08:30:09.309" v="1630" actId="26606"/>
          <ac:spMkLst>
            <pc:docMk/>
            <pc:sldMk cId="1526354288" sldId="262"/>
            <ac:spMk id="9" creationId="{3B854194-185D-494D-905C-7C7CB2E30F6E}"/>
          </ac:spMkLst>
        </pc:spChg>
        <pc:spChg chg="add">
          <ac:chgData name="Atul agarwal" userId="6c5e30189c5b27ff" providerId="LiveId" clId="{756CC5AD-859E-4042-AA3B-D275B3A02190}" dt="2018-09-08T08:30:09.309" v="1630" actId="26606"/>
          <ac:spMkLst>
            <pc:docMk/>
            <pc:sldMk cId="1526354288" sldId="262"/>
            <ac:spMk id="11" creationId="{B4F5FA0D-0104-4987-8241-EFF7C85B88DE}"/>
          </ac:spMkLst>
        </pc:spChg>
        <pc:picChg chg="add">
          <ac:chgData name="Atul agarwal" userId="6c5e30189c5b27ff" providerId="LiveId" clId="{756CC5AD-859E-4042-AA3B-D275B3A02190}" dt="2018-09-08T08:30:09.309" v="1630" actId="26606"/>
          <ac:picMkLst>
            <pc:docMk/>
            <pc:sldMk cId="1526354288" sldId="262"/>
            <ac:picMk id="13" creationId="{2897127E-6CEF-446C-BE87-93B7C46E49D1}"/>
          </ac:picMkLst>
        </pc:picChg>
      </pc:sldChg>
      <pc:sldChg chg="addSp delSp modSp">
        <pc:chgData name="Atul agarwal" userId="6c5e30189c5b27ff" providerId="LiveId" clId="{756CC5AD-859E-4042-AA3B-D275B3A02190}" dt="2018-09-08T08:27:09.804" v="1551" actId="26606"/>
        <pc:sldMkLst>
          <pc:docMk/>
          <pc:sldMk cId="2629709557" sldId="263"/>
        </pc:sldMkLst>
        <pc:spChg chg="mod">
          <ac:chgData name="Atul agarwal" userId="6c5e30189c5b27ff" providerId="LiveId" clId="{756CC5AD-859E-4042-AA3B-D275B3A02190}" dt="2018-09-08T08:27:09.804" v="1551" actId="26606"/>
          <ac:spMkLst>
            <pc:docMk/>
            <pc:sldMk cId="2629709557" sldId="263"/>
            <ac:spMk id="5" creationId="{00000000-0000-0000-0000-000000000000}"/>
          </ac:spMkLst>
        </pc:spChg>
        <pc:spChg chg="del">
          <ac:chgData name="Atul agarwal" userId="6c5e30189c5b27ff" providerId="LiveId" clId="{756CC5AD-859E-4042-AA3B-D275B3A02190}" dt="2018-09-08T08:27:09.804" v="1551" actId="26606"/>
          <ac:spMkLst>
            <pc:docMk/>
            <pc:sldMk cId="2629709557" sldId="263"/>
            <ac:spMk id="29" creationId="{823AC064-BC96-4F32-8AE1-B2FD38754823}"/>
          </ac:spMkLst>
        </pc:spChg>
        <pc:spChg chg="add">
          <ac:chgData name="Atul agarwal" userId="6c5e30189c5b27ff" providerId="LiveId" clId="{756CC5AD-859E-4042-AA3B-D275B3A02190}" dt="2018-09-08T08:27:09.804" v="1551" actId="26606"/>
          <ac:spMkLst>
            <pc:docMk/>
            <pc:sldMk cId="2629709557" sldId="263"/>
            <ac:spMk id="36" creationId="{823AC064-BC96-4F32-8AE1-B2FD38754823}"/>
          </ac:spMkLst>
        </pc:spChg>
        <pc:picChg chg="mod">
          <ac:chgData name="Atul agarwal" userId="6c5e30189c5b27ff" providerId="LiveId" clId="{756CC5AD-859E-4042-AA3B-D275B3A02190}" dt="2018-09-08T08:27:09.804" v="1551" actId="26606"/>
          <ac:picMkLst>
            <pc:docMk/>
            <pc:sldMk cId="2629709557" sldId="263"/>
            <ac:picMk id="4" creationId="{CC63DECF-0E00-4D16-81F6-4C7403D53824}"/>
          </ac:picMkLst>
        </pc:picChg>
        <pc:picChg chg="mod">
          <ac:chgData name="Atul agarwal" userId="6c5e30189c5b27ff" providerId="LiveId" clId="{756CC5AD-859E-4042-AA3B-D275B3A02190}" dt="2018-09-08T08:27:09.804" v="1551" actId="26606"/>
          <ac:picMkLst>
            <pc:docMk/>
            <pc:sldMk cId="2629709557" sldId="263"/>
            <ac:picMk id="30" creationId="{4C3B57B0-0095-44C7-9E29-8472D086C75D}"/>
          </ac:picMkLst>
        </pc:picChg>
        <pc:cxnChg chg="del">
          <ac:chgData name="Atul agarwal" userId="6c5e30189c5b27ff" providerId="LiveId" clId="{756CC5AD-859E-4042-AA3B-D275B3A02190}" dt="2018-09-08T08:27:09.804" v="1551" actId="26606"/>
          <ac:cxnSpMkLst>
            <pc:docMk/>
            <pc:sldMk cId="2629709557" sldId="263"/>
            <ac:cxnSpMk id="28" creationId="{DB146403-F3D6-484B-B2ED-97F9565D0370}"/>
          </ac:cxnSpMkLst>
        </pc:cxnChg>
        <pc:cxnChg chg="del">
          <ac:chgData name="Atul agarwal" userId="6c5e30189c5b27ff" providerId="LiveId" clId="{756CC5AD-859E-4042-AA3B-D275B3A02190}" dt="2018-09-08T08:27:09.804" v="1551" actId="26606"/>
          <ac:cxnSpMkLst>
            <pc:docMk/>
            <pc:sldMk cId="2629709557" sldId="263"/>
            <ac:cxnSpMk id="31" creationId="{7E7C77BC-7138-40B1-A15B-20F57A494629}"/>
          </ac:cxnSpMkLst>
        </pc:cxnChg>
        <pc:cxnChg chg="add">
          <ac:chgData name="Atul agarwal" userId="6c5e30189c5b27ff" providerId="LiveId" clId="{756CC5AD-859E-4042-AA3B-D275B3A02190}" dt="2018-09-08T08:27:09.804" v="1551" actId="26606"/>
          <ac:cxnSpMkLst>
            <pc:docMk/>
            <pc:sldMk cId="2629709557" sldId="263"/>
            <ac:cxnSpMk id="38" creationId="{7E7C77BC-7138-40B1-A15B-20F57A494629}"/>
          </ac:cxnSpMkLst>
        </pc:cxnChg>
        <pc:cxnChg chg="add">
          <ac:chgData name="Atul agarwal" userId="6c5e30189c5b27ff" providerId="LiveId" clId="{756CC5AD-859E-4042-AA3B-D275B3A02190}" dt="2018-09-08T08:27:09.804" v="1551" actId="26606"/>
          <ac:cxnSpMkLst>
            <pc:docMk/>
            <pc:sldMk cId="2629709557" sldId="263"/>
            <ac:cxnSpMk id="40" creationId="{DB146403-F3D6-484B-B2ED-97F9565D0370}"/>
          </ac:cxnSpMkLst>
        </pc:cxnChg>
      </pc:sldChg>
      <pc:sldChg chg="addSp delSp modSp">
        <pc:chgData name="Atul agarwal" userId="6c5e30189c5b27ff" providerId="LiveId" clId="{756CC5AD-859E-4042-AA3B-D275B3A02190}" dt="2018-09-05T01:06:09.114" v="154" actId="26606"/>
        <pc:sldMkLst>
          <pc:docMk/>
          <pc:sldMk cId="4283450890" sldId="265"/>
        </pc:sldMkLst>
        <pc:spChg chg="del">
          <ac:chgData name="Atul agarwal" userId="6c5e30189c5b27ff" providerId="LiveId" clId="{756CC5AD-859E-4042-AA3B-D275B3A02190}" dt="2018-09-05T01:06:09.114" v="154" actId="26606"/>
          <ac:spMkLst>
            <pc:docMk/>
            <pc:sldMk cId="4283450890" sldId="265"/>
            <ac:spMk id="21" creationId="{ADAD1991-FFD1-4E94-ABAB-7560D33008E4}"/>
          </ac:spMkLst>
        </pc:spChg>
        <pc:spChg chg="del">
          <ac:chgData name="Atul agarwal" userId="6c5e30189c5b27ff" providerId="LiveId" clId="{756CC5AD-859E-4042-AA3B-D275B3A02190}" dt="2018-09-05T01:06:09.114" v="154" actId="26606"/>
          <ac:spMkLst>
            <pc:docMk/>
            <pc:sldMk cId="4283450890" sldId="265"/>
            <ac:spMk id="22" creationId="{57845966-6EFC-468A-9CC7-BAB4B95854E7}"/>
          </ac:spMkLst>
        </pc:spChg>
        <pc:picChg chg="mod">
          <ac:chgData name="Atul agarwal" userId="6c5e30189c5b27ff" providerId="LiveId" clId="{756CC5AD-859E-4042-AA3B-D275B3A02190}" dt="2018-09-05T01:06:09.114" v="154" actId="26606"/>
          <ac:picMkLst>
            <pc:docMk/>
            <pc:sldMk cId="4283450890" sldId="265"/>
            <ac:picMk id="3" creationId="{2DA0B051-14BE-4757-9DC6-687279EF81F8}"/>
          </ac:picMkLst>
        </pc:picChg>
        <pc:picChg chg="del">
          <ac:chgData name="Atul agarwal" userId="6c5e30189c5b27ff" providerId="LiveId" clId="{756CC5AD-859E-4042-AA3B-D275B3A02190}" dt="2018-09-05T01:06:09.114" v="154" actId="26606"/>
          <ac:picMkLst>
            <pc:docMk/>
            <pc:sldMk cId="4283450890" sldId="265"/>
            <ac:picMk id="23" creationId="{75554383-98AF-4A47-BB65-705FAAA4BE6A}"/>
          </ac:picMkLst>
        </pc:picChg>
        <pc:cxnChg chg="add">
          <ac:chgData name="Atul agarwal" userId="6c5e30189c5b27ff" providerId="LiveId" clId="{756CC5AD-859E-4042-AA3B-D275B3A02190}" dt="2018-09-05T01:06:09.114" v="154" actId="26606"/>
          <ac:cxnSpMkLst>
            <pc:docMk/>
            <pc:sldMk cId="4283450890" sldId="265"/>
            <ac:cxnSpMk id="28" creationId="{22F6364A-B358-4BEE-B158-0734D2C938D4}"/>
          </ac:cxnSpMkLst>
        </pc:cxnChg>
      </pc:sldChg>
      <pc:sldChg chg="modSp">
        <pc:chgData name="Atul agarwal" userId="6c5e30189c5b27ff" providerId="LiveId" clId="{756CC5AD-859E-4042-AA3B-D275B3A02190}" dt="2018-09-05T00:59:58.162" v="4" actId="6549"/>
        <pc:sldMkLst>
          <pc:docMk/>
          <pc:sldMk cId="2866188880" sldId="266"/>
        </pc:sldMkLst>
        <pc:spChg chg="mod">
          <ac:chgData name="Atul agarwal" userId="6c5e30189c5b27ff" providerId="LiveId" clId="{756CC5AD-859E-4042-AA3B-D275B3A02190}" dt="2018-09-05T00:59:58.162" v="4" actId="6549"/>
          <ac:spMkLst>
            <pc:docMk/>
            <pc:sldMk cId="2866188880" sldId="266"/>
            <ac:spMk id="5" creationId="{00000000-0000-0000-0000-000000000000}"/>
          </ac:spMkLst>
        </pc:spChg>
      </pc:sldChg>
      <pc:sldChg chg="addSp modSp mod setBg">
        <pc:chgData name="Atul agarwal" userId="6c5e30189c5b27ff" providerId="LiveId" clId="{756CC5AD-859E-4042-AA3B-D275B3A02190}" dt="2018-09-08T08:30:19.646" v="1631" actId="26606"/>
        <pc:sldMkLst>
          <pc:docMk/>
          <pc:sldMk cId="1168946891" sldId="271"/>
        </pc:sldMkLst>
        <pc:spChg chg="mod ord">
          <ac:chgData name="Atul agarwal" userId="6c5e30189c5b27ff" providerId="LiveId" clId="{756CC5AD-859E-4042-AA3B-D275B3A02190}" dt="2018-09-08T08:30:19.646" v="1631" actId="26606"/>
          <ac:spMkLst>
            <pc:docMk/>
            <pc:sldMk cId="1168946891" sldId="271"/>
            <ac:spMk id="3" creationId="{00000000-0000-0000-0000-000000000000}"/>
          </ac:spMkLst>
        </pc:spChg>
        <pc:spChg chg="mod">
          <ac:chgData name="Atul agarwal" userId="6c5e30189c5b27ff" providerId="LiveId" clId="{756CC5AD-859E-4042-AA3B-D275B3A02190}" dt="2018-09-08T08:30:19.646" v="1631" actId="26606"/>
          <ac:spMkLst>
            <pc:docMk/>
            <pc:sldMk cId="1168946891" sldId="271"/>
            <ac:spMk id="5" creationId="{00000000-0000-0000-0000-000000000000}"/>
          </ac:spMkLst>
        </pc:spChg>
        <pc:spChg chg="add">
          <ac:chgData name="Atul agarwal" userId="6c5e30189c5b27ff" providerId="LiveId" clId="{756CC5AD-859E-4042-AA3B-D275B3A02190}" dt="2018-09-08T08:30:19.646" v="1631" actId="26606"/>
          <ac:spMkLst>
            <pc:docMk/>
            <pc:sldMk cId="1168946891" sldId="271"/>
            <ac:spMk id="10" creationId="{3B854194-185D-494D-905C-7C7CB2E30F6E}"/>
          </ac:spMkLst>
        </pc:spChg>
        <pc:spChg chg="add">
          <ac:chgData name="Atul agarwal" userId="6c5e30189c5b27ff" providerId="LiveId" clId="{756CC5AD-859E-4042-AA3B-D275B3A02190}" dt="2018-09-08T08:30:19.646" v="1631" actId="26606"/>
          <ac:spMkLst>
            <pc:docMk/>
            <pc:sldMk cId="1168946891" sldId="271"/>
            <ac:spMk id="12" creationId="{B4F5FA0D-0104-4987-8241-EFF7C85B88DE}"/>
          </ac:spMkLst>
        </pc:spChg>
        <pc:picChg chg="add">
          <ac:chgData name="Atul agarwal" userId="6c5e30189c5b27ff" providerId="LiveId" clId="{756CC5AD-859E-4042-AA3B-D275B3A02190}" dt="2018-09-08T08:30:19.646" v="1631" actId="26606"/>
          <ac:picMkLst>
            <pc:docMk/>
            <pc:sldMk cId="1168946891" sldId="271"/>
            <ac:picMk id="14" creationId="{2897127E-6CEF-446C-BE87-93B7C46E49D1}"/>
          </ac:picMkLst>
        </pc:picChg>
      </pc:sldChg>
      <pc:sldChg chg="addSp delSp modSp add mod setBg">
        <pc:chgData name="Atul agarwal" userId="6c5e30189c5b27ff" providerId="LiveId" clId="{756CC5AD-859E-4042-AA3B-D275B3A02190}" dt="2018-09-08T08:26:57.468" v="1550" actId="26606"/>
        <pc:sldMkLst>
          <pc:docMk/>
          <pc:sldMk cId="1155923409" sldId="272"/>
        </pc:sldMkLst>
        <pc:spChg chg="mod">
          <ac:chgData name="Atul agarwal" userId="6c5e30189c5b27ff" providerId="LiveId" clId="{756CC5AD-859E-4042-AA3B-D275B3A02190}" dt="2018-09-08T08:26:57.468" v="1550" actId="26606"/>
          <ac:spMkLst>
            <pc:docMk/>
            <pc:sldMk cId="1155923409" sldId="272"/>
            <ac:spMk id="2" creationId="{4ADFE202-4E5E-43E9-B172-1CA6A695D2CC}"/>
          </ac:spMkLst>
        </pc:spChg>
        <pc:spChg chg="del">
          <ac:chgData name="Atul agarwal" userId="6c5e30189c5b27ff" providerId="LiveId" clId="{756CC5AD-859E-4042-AA3B-D275B3A02190}" dt="2018-09-05T01:03:29.121" v="149" actId="478"/>
          <ac:spMkLst>
            <pc:docMk/>
            <pc:sldMk cId="1155923409" sldId="272"/>
            <ac:spMk id="3" creationId="{7BEF5392-7832-49E8-A9AB-74A3D78C7FB8}"/>
          </ac:spMkLst>
        </pc:spChg>
        <pc:spChg chg="add del">
          <ac:chgData name="Atul agarwal" userId="6c5e30189c5b27ff" providerId="LiveId" clId="{756CC5AD-859E-4042-AA3B-D275B3A02190}" dt="2018-09-08T08:26:57.456" v="1549" actId="26606"/>
          <ac:spMkLst>
            <pc:docMk/>
            <pc:sldMk cId="1155923409" sldId="272"/>
            <ac:spMk id="9" creationId="{823AC064-BC96-4F32-8AE1-B2FD38754823}"/>
          </ac:spMkLst>
        </pc:spChg>
        <pc:spChg chg="add">
          <ac:chgData name="Atul agarwal" userId="6c5e30189c5b27ff" providerId="LiveId" clId="{756CC5AD-859E-4042-AA3B-D275B3A02190}" dt="2018-09-08T08:26:57.468" v="1550" actId="26606"/>
          <ac:spMkLst>
            <pc:docMk/>
            <pc:sldMk cId="1155923409" sldId="272"/>
            <ac:spMk id="13" creationId="{A4AC5506-6312-4701-8D3C-40187889A947}"/>
          </ac:spMkLst>
        </pc:spChg>
        <pc:picChg chg="add mod">
          <ac:chgData name="Atul agarwal" userId="6c5e30189c5b27ff" providerId="LiveId" clId="{756CC5AD-859E-4042-AA3B-D275B3A02190}" dt="2018-09-08T08:26:57.468" v="1550" actId="26606"/>
          <ac:picMkLst>
            <pc:docMk/>
            <pc:sldMk cId="1155923409" sldId="272"/>
            <ac:picMk id="4" creationId="{12D4014C-9FB2-4928-B9EA-89F71886219C}"/>
          </ac:picMkLst>
        </pc:picChg>
        <pc:cxnChg chg="add del">
          <ac:chgData name="Atul agarwal" userId="6c5e30189c5b27ff" providerId="LiveId" clId="{756CC5AD-859E-4042-AA3B-D275B3A02190}" dt="2018-09-08T08:26:57.456" v="1549" actId="26606"/>
          <ac:cxnSpMkLst>
            <pc:docMk/>
            <pc:sldMk cId="1155923409" sldId="272"/>
            <ac:cxnSpMk id="11" creationId="{7E7C77BC-7138-40B1-A15B-20F57A494629}"/>
          </ac:cxnSpMkLst>
        </pc:cxnChg>
      </pc:sldChg>
    </pc:docChg>
  </pc:docChgLst>
  <pc:docChgLst>
    <pc:chgData name="Atul agarwal" userId="6c5e30189c5b27ff" providerId="LiveId" clId="{4E548798-C0E1-4135-BFE0-19BB5C0BA3D9}"/>
    <pc:docChg chg="undo custSel mod addSld modSld">
      <pc:chgData name="Atul agarwal" userId="6c5e30189c5b27ff" providerId="LiveId" clId="{4E548798-C0E1-4135-BFE0-19BB5C0BA3D9}" dt="2018-09-02T06:36:58.631" v="440" actId="26606"/>
      <pc:docMkLst>
        <pc:docMk/>
      </pc:docMkLst>
      <pc:sldChg chg="modSp">
        <pc:chgData name="Atul agarwal" userId="6c5e30189c5b27ff" providerId="LiveId" clId="{4E548798-C0E1-4135-BFE0-19BB5C0BA3D9}" dt="2018-09-02T06:34:10.644" v="392" actId="1076"/>
        <pc:sldMkLst>
          <pc:docMk/>
          <pc:sldMk cId="333201738" sldId="256"/>
        </pc:sldMkLst>
        <pc:spChg chg="mod">
          <ac:chgData name="Atul agarwal" userId="6c5e30189c5b27ff" providerId="LiveId" clId="{4E548798-C0E1-4135-BFE0-19BB5C0BA3D9}" dt="2018-09-02T06:34:02.429" v="391" actId="1076"/>
          <ac:spMkLst>
            <pc:docMk/>
            <pc:sldMk cId="333201738" sldId="256"/>
            <ac:spMk id="5" creationId="{00000000-0000-0000-0000-000000000000}"/>
          </ac:spMkLst>
        </pc:spChg>
        <pc:picChg chg="mod">
          <ac:chgData name="Atul agarwal" userId="6c5e30189c5b27ff" providerId="LiveId" clId="{4E548798-C0E1-4135-BFE0-19BB5C0BA3D9}" dt="2018-09-02T06:34:10.644" v="392" actId="1076"/>
          <ac:picMkLst>
            <pc:docMk/>
            <pc:sldMk cId="333201738" sldId="256"/>
            <ac:picMk id="6" creationId="{18CDDC1F-4108-481B-B38A-C029BE1F5B89}"/>
          </ac:picMkLst>
        </pc:picChg>
      </pc:sldChg>
      <pc:sldChg chg="modSp">
        <pc:chgData name="Atul agarwal" userId="6c5e30189c5b27ff" providerId="LiveId" clId="{4E548798-C0E1-4135-BFE0-19BB5C0BA3D9}" dt="2018-09-02T02:29:10.959" v="67" actId="20577"/>
        <pc:sldMkLst>
          <pc:docMk/>
          <pc:sldMk cId="2115823654" sldId="258"/>
        </pc:sldMkLst>
        <pc:spChg chg="mod">
          <ac:chgData name="Atul agarwal" userId="6c5e30189c5b27ff" providerId="LiveId" clId="{4E548798-C0E1-4135-BFE0-19BB5C0BA3D9}" dt="2018-09-02T02:29:10.959" v="67" actId="20577"/>
          <ac:spMkLst>
            <pc:docMk/>
            <pc:sldMk cId="2115823654" sldId="258"/>
            <ac:spMk id="4" creationId="{00000000-0000-0000-0000-000000000000}"/>
          </ac:spMkLst>
        </pc:spChg>
      </pc:sldChg>
      <pc:sldChg chg="addSp delSp modSp mod setBg">
        <pc:chgData name="Atul agarwal" userId="6c5e30189c5b27ff" providerId="LiveId" clId="{4E548798-C0E1-4135-BFE0-19BB5C0BA3D9}" dt="2018-09-02T06:36:58.631" v="440" actId="26606"/>
        <pc:sldMkLst>
          <pc:docMk/>
          <pc:sldMk cId="2629709557" sldId="263"/>
        </pc:sldMkLst>
        <pc:spChg chg="del mod">
          <ac:chgData name="Atul agarwal" userId="6c5e30189c5b27ff" providerId="LiveId" clId="{4E548798-C0E1-4135-BFE0-19BB5C0BA3D9}" dt="2018-09-02T06:30:49.970" v="161"/>
          <ac:spMkLst>
            <pc:docMk/>
            <pc:sldMk cId="2629709557" sldId="263"/>
            <ac:spMk id="3" creationId="{00000000-0000-0000-0000-000000000000}"/>
          </ac:spMkLst>
        </pc:spChg>
        <pc:spChg chg="mod">
          <ac:chgData name="Atul agarwal" userId="6c5e30189c5b27ff" providerId="LiveId" clId="{4E548798-C0E1-4135-BFE0-19BB5C0BA3D9}" dt="2018-09-02T06:36:58.631" v="440" actId="26606"/>
          <ac:spMkLst>
            <pc:docMk/>
            <pc:sldMk cId="2629709557" sldId="263"/>
            <ac:spMk id="5" creationId="{00000000-0000-0000-0000-000000000000}"/>
          </ac:spMkLst>
        </pc:spChg>
        <pc:spChg chg="add del">
          <ac:chgData name="Atul agarwal" userId="6c5e30189c5b27ff" providerId="LiveId" clId="{4E548798-C0E1-4135-BFE0-19BB5C0BA3D9}" dt="2018-09-02T06:36:46.318" v="433" actId="26606"/>
          <ac:spMkLst>
            <pc:docMk/>
            <pc:sldMk cId="2629709557" sldId="263"/>
            <ac:spMk id="10" creationId="{823AC064-BC96-4F32-8AE1-B2FD38754823}"/>
          </ac:spMkLst>
        </pc:spChg>
        <pc:spChg chg="add del">
          <ac:chgData name="Atul agarwal" userId="6c5e30189c5b27ff" providerId="LiveId" clId="{4E548798-C0E1-4135-BFE0-19BB5C0BA3D9}" dt="2018-09-02T06:36:54.364" v="437" actId="26606"/>
          <ac:spMkLst>
            <pc:docMk/>
            <pc:sldMk cId="2629709557" sldId="263"/>
            <ac:spMk id="13" creationId="{DEE5C6BA-FE2A-4C38-8D88-E70C06E54F82}"/>
          </ac:spMkLst>
        </pc:spChg>
        <pc:spChg chg="add del">
          <ac:chgData name="Atul agarwal" userId="6c5e30189c5b27ff" providerId="LiveId" clId="{4E548798-C0E1-4135-BFE0-19BB5C0BA3D9}" dt="2018-09-02T06:36:48.104" v="435" actId="26606"/>
          <ac:spMkLst>
            <pc:docMk/>
            <pc:sldMk cId="2629709557" sldId="263"/>
            <ac:spMk id="17" creationId="{823AC064-BC96-4F32-8AE1-B2FD38754823}"/>
          </ac:spMkLst>
        </pc:spChg>
        <pc:spChg chg="add del">
          <ac:chgData name="Atul agarwal" userId="6c5e30189c5b27ff" providerId="LiveId" clId="{4E548798-C0E1-4135-BFE0-19BB5C0BA3D9}" dt="2018-09-02T06:36:54.364" v="437" actId="26606"/>
          <ac:spMkLst>
            <pc:docMk/>
            <pc:sldMk cId="2629709557" sldId="263"/>
            <ac:spMk id="19" creationId="{FEBD362A-CC27-47D9-8FC3-A5E91BA0760C}"/>
          </ac:spMkLst>
        </pc:spChg>
        <pc:spChg chg="add del">
          <ac:chgData name="Atul agarwal" userId="6c5e30189c5b27ff" providerId="LiveId" clId="{4E548798-C0E1-4135-BFE0-19BB5C0BA3D9}" dt="2018-09-02T06:36:54.364" v="437" actId="26606"/>
          <ac:spMkLst>
            <pc:docMk/>
            <pc:sldMk cId="2629709557" sldId="263"/>
            <ac:spMk id="20" creationId="{DE9FA85F-F0FB-4952-A05F-04CC67B18EE5}"/>
          </ac:spMkLst>
        </pc:spChg>
        <pc:spChg chg="add del">
          <ac:chgData name="Atul agarwal" userId="6c5e30189c5b27ff" providerId="LiveId" clId="{4E548798-C0E1-4135-BFE0-19BB5C0BA3D9}" dt="2018-09-02T06:36:54.364" v="437" actId="26606"/>
          <ac:spMkLst>
            <pc:docMk/>
            <pc:sldMk cId="2629709557" sldId="263"/>
            <ac:spMk id="21" creationId="{868DA56D-51B4-49B9-AC45-248B60B4EACA}"/>
          </ac:spMkLst>
        </pc:spChg>
        <pc:spChg chg="add del">
          <ac:chgData name="Atul agarwal" userId="6c5e30189c5b27ff" providerId="LiveId" clId="{4E548798-C0E1-4135-BFE0-19BB5C0BA3D9}" dt="2018-09-02T06:36:58.614" v="439" actId="26606"/>
          <ac:spMkLst>
            <pc:docMk/>
            <pc:sldMk cId="2629709557" sldId="263"/>
            <ac:spMk id="23" creationId="{823AC064-BC96-4F32-8AE1-B2FD38754823}"/>
          </ac:spMkLst>
        </pc:spChg>
        <pc:spChg chg="add">
          <ac:chgData name="Atul agarwal" userId="6c5e30189c5b27ff" providerId="LiveId" clId="{4E548798-C0E1-4135-BFE0-19BB5C0BA3D9}" dt="2018-09-02T06:36:58.631" v="440" actId="26606"/>
          <ac:spMkLst>
            <pc:docMk/>
            <pc:sldMk cId="2629709557" sldId="263"/>
            <ac:spMk id="29" creationId="{823AC064-BC96-4F32-8AE1-B2FD38754823}"/>
          </ac:spMkLst>
        </pc:spChg>
        <pc:picChg chg="add del mod ord">
          <ac:chgData name="Atul agarwal" userId="6c5e30189c5b27ff" providerId="LiveId" clId="{4E548798-C0E1-4135-BFE0-19BB5C0BA3D9}" dt="2018-09-02T06:36:58.631" v="440" actId="26606"/>
          <ac:picMkLst>
            <pc:docMk/>
            <pc:sldMk cId="2629709557" sldId="263"/>
            <ac:picMk id="2" creationId="{4C3B57B0-0095-44C7-9E29-8472D086C75D}"/>
          </ac:picMkLst>
        </pc:picChg>
        <pc:picChg chg="add mod">
          <ac:chgData name="Atul agarwal" userId="6c5e30189c5b27ff" providerId="LiveId" clId="{4E548798-C0E1-4135-BFE0-19BB5C0BA3D9}" dt="2018-09-02T06:36:58.631" v="440" actId="26606"/>
          <ac:picMkLst>
            <pc:docMk/>
            <pc:sldMk cId="2629709557" sldId="263"/>
            <ac:picMk id="4" creationId="{CC63DECF-0E00-4D16-81F6-4C7403D53824}"/>
          </ac:picMkLst>
        </pc:picChg>
        <pc:picChg chg="add del">
          <ac:chgData name="Atul agarwal" userId="6c5e30189c5b27ff" providerId="LiveId" clId="{4E548798-C0E1-4135-BFE0-19BB5C0BA3D9}" dt="2018-09-02T06:36:54.364" v="437" actId="26606"/>
          <ac:picMkLst>
            <pc:docMk/>
            <pc:sldMk cId="2629709557" sldId="263"/>
            <ac:picMk id="8" creationId="{4C3B57B0-0095-44C7-9E29-8472D086C75D}"/>
          </ac:picMkLst>
        </pc:picChg>
        <pc:picChg chg="add del">
          <ac:chgData name="Atul agarwal" userId="6c5e30189c5b27ff" providerId="LiveId" clId="{4E548798-C0E1-4135-BFE0-19BB5C0BA3D9}" dt="2018-09-02T06:36:54.364" v="437" actId="26606"/>
          <ac:picMkLst>
            <pc:docMk/>
            <pc:sldMk cId="2629709557" sldId="263"/>
            <ac:picMk id="15" creationId="{53E66F28-0926-4CFB-BDAB-646CAB184CB0}"/>
          </ac:picMkLst>
        </pc:picChg>
        <pc:picChg chg="add del">
          <ac:chgData name="Atul agarwal" userId="6c5e30189c5b27ff" providerId="LiveId" clId="{4E548798-C0E1-4135-BFE0-19BB5C0BA3D9}" dt="2018-09-02T06:36:58.614" v="439" actId="26606"/>
          <ac:picMkLst>
            <pc:docMk/>
            <pc:sldMk cId="2629709557" sldId="263"/>
            <ac:picMk id="26" creationId="{4C3B57B0-0095-44C7-9E29-8472D086C75D}"/>
          </ac:picMkLst>
        </pc:picChg>
        <pc:picChg chg="add">
          <ac:chgData name="Atul agarwal" userId="6c5e30189c5b27ff" providerId="LiveId" clId="{4E548798-C0E1-4135-BFE0-19BB5C0BA3D9}" dt="2018-09-02T06:36:58.631" v="440" actId="26606"/>
          <ac:picMkLst>
            <pc:docMk/>
            <pc:sldMk cId="2629709557" sldId="263"/>
            <ac:picMk id="30" creationId="{4C3B57B0-0095-44C7-9E29-8472D086C75D}"/>
          </ac:picMkLst>
        </pc:picChg>
        <pc:cxnChg chg="add del">
          <ac:chgData name="Atul agarwal" userId="6c5e30189c5b27ff" providerId="LiveId" clId="{4E548798-C0E1-4135-BFE0-19BB5C0BA3D9}" dt="2018-09-02T06:36:46.318" v="433" actId="26606"/>
          <ac:cxnSpMkLst>
            <pc:docMk/>
            <pc:sldMk cId="2629709557" sldId="263"/>
            <ac:cxnSpMk id="12" creationId="{7E7C77BC-7138-40B1-A15B-20F57A494629}"/>
          </ac:cxnSpMkLst>
        </pc:cxnChg>
        <pc:cxnChg chg="add del">
          <ac:chgData name="Atul agarwal" userId="6c5e30189c5b27ff" providerId="LiveId" clId="{4E548798-C0E1-4135-BFE0-19BB5C0BA3D9}" dt="2018-09-02T06:36:46.318" v="433" actId="26606"/>
          <ac:cxnSpMkLst>
            <pc:docMk/>
            <pc:sldMk cId="2629709557" sldId="263"/>
            <ac:cxnSpMk id="14" creationId="{DB146403-F3D6-484B-B2ED-97F9565D0370}"/>
          </ac:cxnSpMkLst>
        </pc:cxnChg>
        <pc:cxnChg chg="add del">
          <ac:chgData name="Atul agarwal" userId="6c5e30189c5b27ff" providerId="LiveId" clId="{4E548798-C0E1-4135-BFE0-19BB5C0BA3D9}" dt="2018-09-02T06:36:48.104" v="435" actId="26606"/>
          <ac:cxnSpMkLst>
            <pc:docMk/>
            <pc:sldMk cId="2629709557" sldId="263"/>
            <ac:cxnSpMk id="16" creationId="{DB146403-F3D6-484B-B2ED-97F9565D0370}"/>
          </ac:cxnSpMkLst>
        </pc:cxnChg>
        <pc:cxnChg chg="add del">
          <ac:chgData name="Atul agarwal" userId="6c5e30189c5b27ff" providerId="LiveId" clId="{4E548798-C0E1-4135-BFE0-19BB5C0BA3D9}" dt="2018-09-02T06:36:48.104" v="435" actId="26606"/>
          <ac:cxnSpMkLst>
            <pc:docMk/>
            <pc:sldMk cId="2629709557" sldId="263"/>
            <ac:cxnSpMk id="18" creationId="{7E7C77BC-7138-40B1-A15B-20F57A494629}"/>
          </ac:cxnSpMkLst>
        </pc:cxnChg>
        <pc:cxnChg chg="add del">
          <ac:chgData name="Atul agarwal" userId="6c5e30189c5b27ff" providerId="LiveId" clId="{4E548798-C0E1-4135-BFE0-19BB5C0BA3D9}" dt="2018-09-02T06:36:58.614" v="439" actId="26606"/>
          <ac:cxnSpMkLst>
            <pc:docMk/>
            <pc:sldMk cId="2629709557" sldId="263"/>
            <ac:cxnSpMk id="24" creationId="{7E7C77BC-7138-40B1-A15B-20F57A494629}"/>
          </ac:cxnSpMkLst>
        </pc:cxnChg>
        <pc:cxnChg chg="add del">
          <ac:chgData name="Atul agarwal" userId="6c5e30189c5b27ff" providerId="LiveId" clId="{4E548798-C0E1-4135-BFE0-19BB5C0BA3D9}" dt="2018-09-02T06:36:58.614" v="439" actId="26606"/>
          <ac:cxnSpMkLst>
            <pc:docMk/>
            <pc:sldMk cId="2629709557" sldId="263"/>
            <ac:cxnSpMk id="25" creationId="{DB146403-F3D6-484B-B2ED-97F9565D0370}"/>
          </ac:cxnSpMkLst>
        </pc:cxnChg>
        <pc:cxnChg chg="add">
          <ac:chgData name="Atul agarwal" userId="6c5e30189c5b27ff" providerId="LiveId" clId="{4E548798-C0E1-4135-BFE0-19BB5C0BA3D9}" dt="2018-09-02T06:36:58.631" v="440" actId="26606"/>
          <ac:cxnSpMkLst>
            <pc:docMk/>
            <pc:sldMk cId="2629709557" sldId="263"/>
            <ac:cxnSpMk id="28" creationId="{DB146403-F3D6-484B-B2ED-97F9565D0370}"/>
          </ac:cxnSpMkLst>
        </pc:cxnChg>
        <pc:cxnChg chg="add">
          <ac:chgData name="Atul agarwal" userId="6c5e30189c5b27ff" providerId="LiveId" clId="{4E548798-C0E1-4135-BFE0-19BB5C0BA3D9}" dt="2018-09-02T06:36:58.631" v="440" actId="26606"/>
          <ac:cxnSpMkLst>
            <pc:docMk/>
            <pc:sldMk cId="2629709557" sldId="263"/>
            <ac:cxnSpMk id="31" creationId="{7E7C77BC-7138-40B1-A15B-20F57A494629}"/>
          </ac:cxnSpMkLst>
        </pc:cxnChg>
      </pc:sldChg>
      <pc:sldChg chg="modSp">
        <pc:chgData name="Atul agarwal" userId="6c5e30189c5b27ff" providerId="LiveId" clId="{4E548798-C0E1-4135-BFE0-19BB5C0BA3D9}" dt="2018-09-02T02:20:29.955" v="51" actId="20577"/>
        <pc:sldMkLst>
          <pc:docMk/>
          <pc:sldMk cId="1886863437" sldId="264"/>
        </pc:sldMkLst>
        <pc:spChg chg="mod">
          <ac:chgData name="Atul agarwal" userId="6c5e30189c5b27ff" providerId="LiveId" clId="{4E548798-C0E1-4135-BFE0-19BB5C0BA3D9}" dt="2018-09-02T02:20:29.955" v="51" actId="20577"/>
          <ac:spMkLst>
            <pc:docMk/>
            <pc:sldMk cId="1886863437" sldId="264"/>
            <ac:spMk id="3" creationId="{00000000-0000-0000-0000-000000000000}"/>
          </ac:spMkLst>
        </pc:spChg>
        <pc:spChg chg="mod">
          <ac:chgData name="Atul agarwal" userId="6c5e30189c5b27ff" providerId="LiveId" clId="{4E548798-C0E1-4135-BFE0-19BB5C0BA3D9}" dt="2018-09-02T02:19:33.647" v="16" actId="20577"/>
          <ac:spMkLst>
            <pc:docMk/>
            <pc:sldMk cId="1886863437" sldId="264"/>
            <ac:spMk id="4" creationId="{00000000-0000-0000-0000-000000000000}"/>
          </ac:spMkLst>
        </pc:spChg>
      </pc:sldChg>
      <pc:sldChg chg="addSp delSp modSp mod setBg">
        <pc:chgData name="Atul agarwal" userId="6c5e30189c5b27ff" providerId="LiveId" clId="{4E548798-C0E1-4135-BFE0-19BB5C0BA3D9}" dt="2018-09-02T06:36:10.613" v="408" actId="26606"/>
        <pc:sldMkLst>
          <pc:docMk/>
          <pc:sldMk cId="4283450890" sldId="265"/>
        </pc:sldMkLst>
        <pc:spChg chg="del">
          <ac:chgData name="Atul agarwal" userId="6c5e30189c5b27ff" providerId="LiveId" clId="{4E548798-C0E1-4135-BFE0-19BB5C0BA3D9}" dt="2018-09-02T06:35:58.510" v="401" actId="478"/>
          <ac:spMkLst>
            <pc:docMk/>
            <pc:sldMk cId="4283450890" sldId="265"/>
            <ac:spMk id="5" creationId="{00000000-0000-0000-0000-000000000000}"/>
          </ac:spMkLst>
        </pc:spChg>
        <pc:spChg chg="add del">
          <ac:chgData name="Atul agarwal" userId="6c5e30189c5b27ff" providerId="LiveId" clId="{4E548798-C0E1-4135-BFE0-19BB5C0BA3D9}" dt="2018-09-02T06:36:10.613" v="408" actId="26606"/>
          <ac:spMkLst>
            <pc:docMk/>
            <pc:sldMk cId="4283450890" sldId="265"/>
            <ac:spMk id="8" creationId="{57845966-6EFC-468A-9CC7-BAB4B95854E7}"/>
          </ac:spMkLst>
        </pc:spChg>
        <pc:spChg chg="add del">
          <ac:chgData name="Atul agarwal" userId="6c5e30189c5b27ff" providerId="LiveId" clId="{4E548798-C0E1-4135-BFE0-19BB5C0BA3D9}" dt="2018-09-02T06:36:10.613" v="408" actId="26606"/>
          <ac:spMkLst>
            <pc:docMk/>
            <pc:sldMk cId="4283450890" sldId="265"/>
            <ac:spMk id="12" creationId="{ADAD1991-FFD1-4E94-ABAB-7560D33008E4}"/>
          </ac:spMkLst>
        </pc:spChg>
        <pc:spChg chg="add">
          <ac:chgData name="Atul agarwal" userId="6c5e30189c5b27ff" providerId="LiveId" clId="{4E548798-C0E1-4135-BFE0-19BB5C0BA3D9}" dt="2018-09-02T06:36:10.613" v="408" actId="26606"/>
          <ac:spMkLst>
            <pc:docMk/>
            <pc:sldMk cId="4283450890" sldId="265"/>
            <ac:spMk id="21" creationId="{ADAD1991-FFD1-4E94-ABAB-7560D33008E4}"/>
          </ac:spMkLst>
        </pc:spChg>
        <pc:spChg chg="add">
          <ac:chgData name="Atul agarwal" userId="6c5e30189c5b27ff" providerId="LiveId" clId="{4E548798-C0E1-4135-BFE0-19BB5C0BA3D9}" dt="2018-09-02T06:36:10.613" v="408" actId="26606"/>
          <ac:spMkLst>
            <pc:docMk/>
            <pc:sldMk cId="4283450890" sldId="265"/>
            <ac:spMk id="22" creationId="{57845966-6EFC-468A-9CC7-BAB4B95854E7}"/>
          </ac:spMkLst>
        </pc:spChg>
        <pc:picChg chg="add mod">
          <ac:chgData name="Atul agarwal" userId="6c5e30189c5b27ff" providerId="LiveId" clId="{4E548798-C0E1-4135-BFE0-19BB5C0BA3D9}" dt="2018-09-02T06:36:10.596" v="407" actId="26606"/>
          <ac:picMkLst>
            <pc:docMk/>
            <pc:sldMk cId="4283450890" sldId="265"/>
            <ac:picMk id="3" creationId="{2DA0B051-14BE-4757-9DC6-687279EF81F8}"/>
          </ac:picMkLst>
        </pc:picChg>
        <pc:picChg chg="add del">
          <ac:chgData name="Atul agarwal" userId="6c5e30189c5b27ff" providerId="LiveId" clId="{4E548798-C0E1-4135-BFE0-19BB5C0BA3D9}" dt="2018-09-02T06:36:10.613" v="408" actId="26606"/>
          <ac:picMkLst>
            <pc:docMk/>
            <pc:sldMk cId="4283450890" sldId="265"/>
            <ac:picMk id="10" creationId="{75554383-98AF-4A47-BB65-705FAAA4BE6A}"/>
          </ac:picMkLst>
        </pc:picChg>
        <pc:picChg chg="add">
          <ac:chgData name="Atul agarwal" userId="6c5e30189c5b27ff" providerId="LiveId" clId="{4E548798-C0E1-4135-BFE0-19BB5C0BA3D9}" dt="2018-09-02T06:36:10.613" v="408" actId="26606"/>
          <ac:picMkLst>
            <pc:docMk/>
            <pc:sldMk cId="4283450890" sldId="265"/>
            <ac:picMk id="23" creationId="{75554383-98AF-4A47-BB65-705FAAA4BE6A}"/>
          </ac:picMkLst>
        </pc:picChg>
        <pc:cxnChg chg="add del">
          <ac:chgData name="Atul agarwal" userId="6c5e30189c5b27ff" providerId="LiveId" clId="{4E548798-C0E1-4135-BFE0-19BB5C0BA3D9}" dt="2018-09-02T06:36:06.243" v="405" actId="26606"/>
          <ac:cxnSpMkLst>
            <pc:docMk/>
            <pc:sldMk cId="4283450890" sldId="265"/>
            <ac:cxnSpMk id="17" creationId="{22F6364A-B358-4BEE-B158-0734D2C938D4}"/>
          </ac:cxnSpMkLst>
        </pc:cxnChg>
        <pc:cxnChg chg="add del">
          <ac:chgData name="Atul agarwal" userId="6c5e30189c5b27ff" providerId="LiveId" clId="{4E548798-C0E1-4135-BFE0-19BB5C0BA3D9}" dt="2018-09-02T06:36:10.596" v="407" actId="26606"/>
          <ac:cxnSpMkLst>
            <pc:docMk/>
            <pc:sldMk cId="4283450890" sldId="265"/>
            <ac:cxnSpMk id="19" creationId="{E12350F3-DB83-413A-980B-1CEB92498664}"/>
          </ac:cxnSpMkLst>
        </pc:cxnChg>
      </pc:sldChg>
      <pc:sldChg chg="addSp delSp modSp">
        <pc:chgData name="Atul agarwal" userId="6c5e30189c5b27ff" providerId="LiveId" clId="{4E548798-C0E1-4135-BFE0-19BB5C0BA3D9}" dt="2018-09-02T06:35:54.804" v="400" actId="478"/>
        <pc:sldMkLst>
          <pc:docMk/>
          <pc:sldMk cId="2866188880" sldId="266"/>
        </pc:sldMkLst>
        <pc:spChg chg="mod">
          <ac:chgData name="Atul agarwal" userId="6c5e30189c5b27ff" providerId="LiveId" clId="{4E548798-C0E1-4135-BFE0-19BB5C0BA3D9}" dt="2018-09-02T06:34:40.010" v="398" actId="20577"/>
          <ac:spMkLst>
            <pc:docMk/>
            <pc:sldMk cId="2866188880" sldId="266"/>
            <ac:spMk id="5" creationId="{00000000-0000-0000-0000-000000000000}"/>
          </ac:spMkLst>
        </pc:spChg>
        <pc:picChg chg="add del mod">
          <ac:chgData name="Atul agarwal" userId="6c5e30189c5b27ff" providerId="LiveId" clId="{4E548798-C0E1-4135-BFE0-19BB5C0BA3D9}" dt="2018-09-02T06:35:54.804" v="400" actId="478"/>
          <ac:picMkLst>
            <pc:docMk/>
            <pc:sldMk cId="2866188880" sldId="266"/>
            <ac:picMk id="3" creationId="{A458B067-C933-4A2E-81D9-ECEB0D95B0BE}"/>
          </ac:picMkLst>
        </pc:picChg>
      </pc:sldChg>
      <pc:sldChg chg="addSp delSp modSp mod setBg">
        <pc:chgData name="Atul agarwal" userId="6c5e30189c5b27ff" providerId="LiveId" clId="{4E548798-C0E1-4135-BFE0-19BB5C0BA3D9}" dt="2018-09-02T06:36:33.986" v="431" actId="26606"/>
        <pc:sldMkLst>
          <pc:docMk/>
          <pc:sldMk cId="705283769" sldId="269"/>
        </pc:sldMkLst>
        <pc:spChg chg="mod">
          <ac:chgData name="Atul agarwal" userId="6c5e30189c5b27ff" providerId="LiveId" clId="{4E548798-C0E1-4135-BFE0-19BB5C0BA3D9}" dt="2018-09-02T06:36:33.986" v="431" actId="26606"/>
          <ac:spMkLst>
            <pc:docMk/>
            <pc:sldMk cId="705283769" sldId="269"/>
            <ac:spMk id="5" creationId="{00000000-0000-0000-0000-000000000000}"/>
          </ac:spMkLst>
        </pc:spChg>
        <pc:spChg chg="add del">
          <ac:chgData name="Atul agarwal" userId="6c5e30189c5b27ff" providerId="LiveId" clId="{4E548798-C0E1-4135-BFE0-19BB5C0BA3D9}" dt="2018-09-02T06:36:26.554" v="418" actId="26606"/>
          <ac:spMkLst>
            <pc:docMk/>
            <pc:sldMk cId="705283769" sldId="269"/>
            <ac:spMk id="8" creationId="{84867EAF-AE1D-4322-9DE8-383AE3F7BCD9}"/>
          </ac:spMkLst>
        </pc:spChg>
        <pc:spChg chg="add del">
          <ac:chgData name="Atul agarwal" userId="6c5e30189c5b27ff" providerId="LiveId" clId="{4E548798-C0E1-4135-BFE0-19BB5C0BA3D9}" dt="2018-09-02T06:36:19.542" v="410" actId="26606"/>
          <ac:spMkLst>
            <pc:docMk/>
            <pc:sldMk cId="705283769" sldId="269"/>
            <ac:spMk id="10" creationId="{6753252F-4873-4F63-801D-CC719279A7D5}"/>
          </ac:spMkLst>
        </pc:spChg>
        <pc:spChg chg="add del">
          <ac:chgData name="Atul agarwal" userId="6c5e30189c5b27ff" providerId="LiveId" clId="{4E548798-C0E1-4135-BFE0-19BB5C0BA3D9}" dt="2018-09-02T06:36:29.923" v="426" actId="26606"/>
          <ac:spMkLst>
            <pc:docMk/>
            <pc:sldMk cId="705283769" sldId="269"/>
            <ac:spMk id="11" creationId="{84867EAF-AE1D-4322-9DE8-383AE3F7BCD9}"/>
          </ac:spMkLst>
        </pc:spChg>
        <pc:spChg chg="add del">
          <ac:chgData name="Atul agarwal" userId="6c5e30189c5b27ff" providerId="LiveId" clId="{4E548798-C0E1-4135-BFE0-19BB5C0BA3D9}" dt="2018-09-02T06:36:19.542" v="410" actId="26606"/>
          <ac:spMkLst>
            <pc:docMk/>
            <pc:sldMk cId="705283769" sldId="269"/>
            <ac:spMk id="12" creationId="{047C8CCB-F95D-4249-92DD-651249D3535A}"/>
          </ac:spMkLst>
        </pc:spChg>
        <pc:spChg chg="add del">
          <ac:chgData name="Atul agarwal" userId="6c5e30189c5b27ff" providerId="LiveId" clId="{4E548798-C0E1-4135-BFE0-19BB5C0BA3D9}" dt="2018-09-02T06:36:21.236" v="412" actId="26606"/>
          <ac:spMkLst>
            <pc:docMk/>
            <pc:sldMk cId="705283769" sldId="269"/>
            <ac:spMk id="14" creationId="{A4AC5506-6312-4701-8D3C-40187889A947}"/>
          </ac:spMkLst>
        </pc:spChg>
        <pc:spChg chg="add del">
          <ac:chgData name="Atul agarwal" userId="6c5e30189c5b27ff" providerId="LiveId" clId="{4E548798-C0E1-4135-BFE0-19BB5C0BA3D9}" dt="2018-09-02T06:36:33.977" v="430" actId="26606"/>
          <ac:spMkLst>
            <pc:docMk/>
            <pc:sldMk cId="705283769" sldId="269"/>
            <ac:spMk id="15" creationId="{6753252F-4873-4F63-801D-CC719279A7D5}"/>
          </ac:spMkLst>
        </pc:spChg>
        <pc:spChg chg="add del">
          <ac:chgData name="Atul agarwal" userId="6c5e30189c5b27ff" providerId="LiveId" clId="{4E548798-C0E1-4135-BFE0-19BB5C0BA3D9}" dt="2018-09-02T06:36:21.706" v="414" actId="26606"/>
          <ac:spMkLst>
            <pc:docMk/>
            <pc:sldMk cId="705283769" sldId="269"/>
            <ac:spMk id="16" creationId="{6753252F-4873-4F63-801D-CC719279A7D5}"/>
          </ac:spMkLst>
        </pc:spChg>
        <pc:spChg chg="add del">
          <ac:chgData name="Atul agarwal" userId="6c5e30189c5b27ff" providerId="LiveId" clId="{4E548798-C0E1-4135-BFE0-19BB5C0BA3D9}" dt="2018-09-02T06:36:21.706" v="414" actId="26606"/>
          <ac:spMkLst>
            <pc:docMk/>
            <pc:sldMk cId="705283769" sldId="269"/>
            <ac:spMk id="17" creationId="{047C8CCB-F95D-4249-92DD-651249D3535A}"/>
          </ac:spMkLst>
        </pc:spChg>
        <pc:spChg chg="add del">
          <ac:chgData name="Atul agarwal" userId="6c5e30189c5b27ff" providerId="LiveId" clId="{4E548798-C0E1-4135-BFE0-19BB5C0BA3D9}" dt="2018-09-02T06:36:33.977" v="430" actId="26606"/>
          <ac:spMkLst>
            <pc:docMk/>
            <pc:sldMk cId="705283769" sldId="269"/>
            <ac:spMk id="18" creationId="{047C8CCB-F95D-4249-92DD-651249D3535A}"/>
          </ac:spMkLst>
        </pc:spChg>
        <pc:spChg chg="add">
          <ac:chgData name="Atul agarwal" userId="6c5e30189c5b27ff" providerId="LiveId" clId="{4E548798-C0E1-4135-BFE0-19BB5C0BA3D9}" dt="2018-09-02T06:36:33.986" v="431" actId="26606"/>
          <ac:spMkLst>
            <pc:docMk/>
            <pc:sldMk cId="705283769" sldId="269"/>
            <ac:spMk id="20" creationId="{A4AC5506-6312-4701-8D3C-40187889A947}"/>
          </ac:spMkLst>
        </pc:spChg>
        <pc:picChg chg="mod">
          <ac:chgData name="Atul agarwal" userId="6c5e30189c5b27ff" providerId="LiveId" clId="{4E548798-C0E1-4135-BFE0-19BB5C0BA3D9}" dt="2018-09-02T06:36:33.986" v="431" actId="26606"/>
          <ac:picMkLst>
            <pc:docMk/>
            <pc:sldMk cId="705283769" sldId="269"/>
            <ac:picMk id="2" creationId="{DCFC0498-85DD-417F-B58D-A4EC9EADBFF3}"/>
          </ac:picMkLst>
        </pc:picChg>
        <pc:picChg chg="add del">
          <ac:chgData name="Atul agarwal" userId="6c5e30189c5b27ff" providerId="LiveId" clId="{4E548798-C0E1-4135-BFE0-19BB5C0BA3D9}" dt="2018-09-02T06:36:26.554" v="418" actId="26606"/>
          <ac:picMkLst>
            <pc:docMk/>
            <pc:sldMk cId="705283769" sldId="269"/>
            <ac:picMk id="9" creationId="{40676238-7F95-4EEB-836A-7D23927873AD}"/>
          </ac:picMkLst>
        </pc:picChg>
        <pc:picChg chg="add del">
          <ac:chgData name="Atul agarwal" userId="6c5e30189c5b27ff" providerId="LiveId" clId="{4E548798-C0E1-4135-BFE0-19BB5C0BA3D9}" dt="2018-09-02T06:36:29.923" v="426" actId="26606"/>
          <ac:picMkLst>
            <pc:docMk/>
            <pc:sldMk cId="705283769" sldId="269"/>
            <ac:picMk id="13" creationId="{40676238-7F95-4EEB-836A-7D23927873AD}"/>
          </ac:picMkLst>
        </pc:picChg>
      </pc:sldChg>
      <pc:sldChg chg="addSp delSp modSp add mod setBg">
        <pc:chgData name="Atul agarwal" userId="6c5e30189c5b27ff" providerId="LiveId" clId="{4E548798-C0E1-4135-BFE0-19BB5C0BA3D9}" dt="2018-09-02T02:41:47.990" v="137" actId="26606"/>
        <pc:sldMkLst>
          <pc:docMk/>
          <pc:sldMk cId="3888080199" sldId="270"/>
        </pc:sldMkLst>
        <pc:spChg chg="mod">
          <ac:chgData name="Atul agarwal" userId="6c5e30189c5b27ff" providerId="LiveId" clId="{4E548798-C0E1-4135-BFE0-19BB5C0BA3D9}" dt="2018-09-02T02:41:47.990" v="137" actId="26606"/>
          <ac:spMkLst>
            <pc:docMk/>
            <pc:sldMk cId="3888080199" sldId="270"/>
            <ac:spMk id="2" creationId="{2A0C37D1-10C0-455E-BAA6-296BC26E5029}"/>
          </ac:spMkLst>
        </pc:spChg>
        <pc:spChg chg="del">
          <ac:chgData name="Atul agarwal" userId="6c5e30189c5b27ff" providerId="LiveId" clId="{4E548798-C0E1-4135-BFE0-19BB5C0BA3D9}" dt="2018-09-02T02:37:11.038" v="69"/>
          <ac:spMkLst>
            <pc:docMk/>
            <pc:sldMk cId="3888080199" sldId="270"/>
            <ac:spMk id="3" creationId="{349CF4F6-DA01-47A7-8817-D9D79EB5C466}"/>
          </ac:spMkLst>
        </pc:spChg>
        <pc:spChg chg="add del">
          <ac:chgData name="Atul agarwal" userId="6c5e30189c5b27ff" providerId="LiveId" clId="{4E548798-C0E1-4135-BFE0-19BB5C0BA3D9}" dt="2018-09-02T02:41:18.300" v="114" actId="26606"/>
          <ac:spMkLst>
            <pc:docMk/>
            <pc:sldMk cId="3888080199" sldId="270"/>
            <ac:spMk id="9" creationId="{823AC064-BC96-4F32-8AE1-B2FD38754823}"/>
          </ac:spMkLst>
        </pc:spChg>
        <pc:spChg chg="add del">
          <ac:chgData name="Atul agarwal" userId="6c5e30189c5b27ff" providerId="LiveId" clId="{4E548798-C0E1-4135-BFE0-19BB5C0BA3D9}" dt="2018-09-02T02:41:29.725" v="118" actId="26606"/>
          <ac:spMkLst>
            <pc:docMk/>
            <pc:sldMk cId="3888080199" sldId="270"/>
            <ac:spMk id="12" creationId="{B0792D4F-247E-46FE-85FC-881DEFA41D94}"/>
          </ac:spMkLst>
        </pc:spChg>
        <pc:spChg chg="add del">
          <ac:chgData name="Atul agarwal" userId="6c5e30189c5b27ff" providerId="LiveId" clId="{4E548798-C0E1-4135-BFE0-19BB5C0BA3D9}" dt="2018-09-02T02:41:20.755" v="116" actId="26606"/>
          <ac:spMkLst>
            <pc:docMk/>
            <pc:sldMk cId="3888080199" sldId="270"/>
            <ac:spMk id="13" creationId="{A4AC5506-6312-4701-8D3C-40187889A947}"/>
          </ac:spMkLst>
        </pc:spChg>
        <pc:spChg chg="add del">
          <ac:chgData name="Atul agarwal" userId="6c5e30189c5b27ff" providerId="LiveId" clId="{4E548798-C0E1-4135-BFE0-19BB5C0BA3D9}" dt="2018-09-02T02:41:29.725" v="118" actId="26606"/>
          <ac:spMkLst>
            <pc:docMk/>
            <pc:sldMk cId="3888080199" sldId="270"/>
            <ac:spMk id="15" creationId="{9E153776-0826-4379-BD87-2AFA1F2EF4BF}"/>
          </ac:spMkLst>
        </pc:spChg>
        <pc:spChg chg="add del">
          <ac:chgData name="Atul agarwal" userId="6c5e30189c5b27ff" providerId="LiveId" clId="{4E548798-C0E1-4135-BFE0-19BB5C0BA3D9}" dt="2018-09-02T02:41:32.469" v="120" actId="26606"/>
          <ac:spMkLst>
            <pc:docMk/>
            <pc:sldMk cId="3888080199" sldId="270"/>
            <ac:spMk id="17" creationId="{73DE2CFE-42F2-48F0-8706-5264E012B10C}"/>
          </ac:spMkLst>
        </pc:spChg>
        <pc:spChg chg="add del">
          <ac:chgData name="Atul agarwal" userId="6c5e30189c5b27ff" providerId="LiveId" clId="{4E548798-C0E1-4135-BFE0-19BB5C0BA3D9}" dt="2018-09-02T02:41:32.469" v="120" actId="26606"/>
          <ac:spMkLst>
            <pc:docMk/>
            <pc:sldMk cId="3888080199" sldId="270"/>
            <ac:spMk id="18" creationId="{2AF34061-8A92-4630-9EDD-95C5C6DBFBDA}"/>
          </ac:spMkLst>
        </pc:spChg>
        <pc:spChg chg="add del">
          <ac:chgData name="Atul agarwal" userId="6c5e30189c5b27ff" providerId="LiveId" clId="{4E548798-C0E1-4135-BFE0-19BB5C0BA3D9}" dt="2018-09-02T02:41:36.081" v="122" actId="26606"/>
          <ac:spMkLst>
            <pc:docMk/>
            <pc:sldMk cId="3888080199" sldId="270"/>
            <ac:spMk id="21" creationId="{823AC064-BC96-4F32-8AE1-B2FD38754823}"/>
          </ac:spMkLst>
        </pc:spChg>
        <pc:spChg chg="add del">
          <ac:chgData name="Atul agarwal" userId="6c5e30189c5b27ff" providerId="LiveId" clId="{4E548798-C0E1-4135-BFE0-19BB5C0BA3D9}" dt="2018-09-02T02:41:37.368" v="124" actId="26606"/>
          <ac:spMkLst>
            <pc:docMk/>
            <pc:sldMk cId="3888080199" sldId="270"/>
            <ac:spMk id="25" creationId="{EC7FF834-B204-4967-8D47-8BB36EAF0EF5}"/>
          </ac:spMkLst>
        </pc:spChg>
        <pc:spChg chg="add del">
          <ac:chgData name="Atul agarwal" userId="6c5e30189c5b27ff" providerId="LiveId" clId="{4E548798-C0E1-4135-BFE0-19BB5C0BA3D9}" dt="2018-09-02T02:41:37.368" v="124" actId="26606"/>
          <ac:spMkLst>
            <pc:docMk/>
            <pc:sldMk cId="3888080199" sldId="270"/>
            <ac:spMk id="26" creationId="{F780A22D-61EA-43E3-BD94-3E39CF902160}"/>
          </ac:spMkLst>
        </pc:spChg>
        <pc:spChg chg="add del">
          <ac:chgData name="Atul agarwal" userId="6c5e30189c5b27ff" providerId="LiveId" clId="{4E548798-C0E1-4135-BFE0-19BB5C0BA3D9}" dt="2018-09-02T02:41:37.368" v="124" actId="26606"/>
          <ac:spMkLst>
            <pc:docMk/>
            <pc:sldMk cId="3888080199" sldId="270"/>
            <ac:spMk id="28" creationId="{FF31EF27-53C6-4127-B472-9CEA96172D80}"/>
          </ac:spMkLst>
        </pc:spChg>
        <pc:spChg chg="add del">
          <ac:chgData name="Atul agarwal" userId="6c5e30189c5b27ff" providerId="LiveId" clId="{4E548798-C0E1-4135-BFE0-19BB5C0BA3D9}" dt="2018-09-02T02:41:39.944" v="126" actId="26606"/>
          <ac:spMkLst>
            <pc:docMk/>
            <pc:sldMk cId="3888080199" sldId="270"/>
            <ac:spMk id="30" creationId="{73DE2CFE-42F2-48F0-8706-5264E012B10C}"/>
          </ac:spMkLst>
        </pc:spChg>
        <pc:spChg chg="add del">
          <ac:chgData name="Atul agarwal" userId="6c5e30189c5b27ff" providerId="LiveId" clId="{4E548798-C0E1-4135-BFE0-19BB5C0BA3D9}" dt="2018-09-02T02:41:39.944" v="126" actId="26606"/>
          <ac:spMkLst>
            <pc:docMk/>
            <pc:sldMk cId="3888080199" sldId="270"/>
            <ac:spMk id="31" creationId="{DD801F1C-A67F-44BE-AE9A-D05872F12991}"/>
          </ac:spMkLst>
        </pc:spChg>
        <pc:spChg chg="add del">
          <ac:chgData name="Atul agarwal" userId="6c5e30189c5b27ff" providerId="LiveId" clId="{4E548798-C0E1-4135-BFE0-19BB5C0BA3D9}" dt="2018-09-02T02:41:40.612" v="128" actId="26606"/>
          <ac:spMkLst>
            <pc:docMk/>
            <pc:sldMk cId="3888080199" sldId="270"/>
            <ac:spMk id="34" creationId="{EC7FF834-B204-4967-8D47-8BB36EAF0EF5}"/>
          </ac:spMkLst>
        </pc:spChg>
        <pc:spChg chg="add del">
          <ac:chgData name="Atul agarwal" userId="6c5e30189c5b27ff" providerId="LiveId" clId="{4E548798-C0E1-4135-BFE0-19BB5C0BA3D9}" dt="2018-09-02T02:41:40.612" v="128" actId="26606"/>
          <ac:spMkLst>
            <pc:docMk/>
            <pc:sldMk cId="3888080199" sldId="270"/>
            <ac:spMk id="35" creationId="{F780A22D-61EA-43E3-BD94-3E39CF902160}"/>
          </ac:spMkLst>
        </pc:spChg>
        <pc:spChg chg="add del">
          <ac:chgData name="Atul agarwal" userId="6c5e30189c5b27ff" providerId="LiveId" clId="{4E548798-C0E1-4135-BFE0-19BB5C0BA3D9}" dt="2018-09-02T02:41:40.612" v="128" actId="26606"/>
          <ac:spMkLst>
            <pc:docMk/>
            <pc:sldMk cId="3888080199" sldId="270"/>
            <ac:spMk id="37" creationId="{FF31EF27-53C6-4127-B472-9CEA96172D80}"/>
          </ac:spMkLst>
        </pc:spChg>
        <pc:spChg chg="add del">
          <ac:chgData name="Atul agarwal" userId="6c5e30189c5b27ff" providerId="LiveId" clId="{4E548798-C0E1-4135-BFE0-19BB5C0BA3D9}" dt="2018-09-02T02:41:41.603" v="130" actId="26606"/>
          <ac:spMkLst>
            <pc:docMk/>
            <pc:sldMk cId="3888080199" sldId="270"/>
            <ac:spMk id="39" creationId="{73DE2CFE-42F2-48F0-8706-5264E012B10C}"/>
          </ac:spMkLst>
        </pc:spChg>
        <pc:spChg chg="add del">
          <ac:chgData name="Atul agarwal" userId="6c5e30189c5b27ff" providerId="LiveId" clId="{4E548798-C0E1-4135-BFE0-19BB5C0BA3D9}" dt="2018-09-02T02:41:41.603" v="130" actId="26606"/>
          <ac:spMkLst>
            <pc:docMk/>
            <pc:sldMk cId="3888080199" sldId="270"/>
            <ac:spMk id="40" creationId="{2AF34061-8A92-4630-9EDD-95C5C6DBFBDA}"/>
          </ac:spMkLst>
        </pc:spChg>
        <pc:spChg chg="add del">
          <ac:chgData name="Atul agarwal" userId="6c5e30189c5b27ff" providerId="LiveId" clId="{4E548798-C0E1-4135-BFE0-19BB5C0BA3D9}" dt="2018-09-02T02:41:44.046" v="132" actId="26606"/>
          <ac:spMkLst>
            <pc:docMk/>
            <pc:sldMk cId="3888080199" sldId="270"/>
            <ac:spMk id="43" creationId="{B0792D4F-247E-46FE-85FC-881DEFA41D94}"/>
          </ac:spMkLst>
        </pc:spChg>
        <pc:spChg chg="add del">
          <ac:chgData name="Atul agarwal" userId="6c5e30189c5b27ff" providerId="LiveId" clId="{4E548798-C0E1-4135-BFE0-19BB5C0BA3D9}" dt="2018-09-02T02:41:44.046" v="132" actId="26606"/>
          <ac:spMkLst>
            <pc:docMk/>
            <pc:sldMk cId="3888080199" sldId="270"/>
            <ac:spMk id="46" creationId="{9E153776-0826-4379-BD87-2AFA1F2EF4BF}"/>
          </ac:spMkLst>
        </pc:spChg>
        <pc:spChg chg="add del">
          <ac:chgData name="Atul agarwal" userId="6c5e30189c5b27ff" providerId="LiveId" clId="{4E548798-C0E1-4135-BFE0-19BB5C0BA3D9}" dt="2018-09-02T02:41:46.389" v="134" actId="26606"/>
          <ac:spMkLst>
            <pc:docMk/>
            <pc:sldMk cId="3888080199" sldId="270"/>
            <ac:spMk id="48" creationId="{A4AC5506-6312-4701-8D3C-40187889A947}"/>
          </ac:spMkLst>
        </pc:spChg>
        <pc:spChg chg="add del">
          <ac:chgData name="Atul agarwal" userId="6c5e30189c5b27ff" providerId="LiveId" clId="{4E548798-C0E1-4135-BFE0-19BB5C0BA3D9}" dt="2018-09-02T02:41:47.969" v="136" actId="26606"/>
          <ac:spMkLst>
            <pc:docMk/>
            <pc:sldMk cId="3888080199" sldId="270"/>
            <ac:spMk id="51" creationId="{823AC064-BC96-4F32-8AE1-B2FD38754823}"/>
          </ac:spMkLst>
        </pc:spChg>
        <pc:spChg chg="add">
          <ac:chgData name="Atul agarwal" userId="6c5e30189c5b27ff" providerId="LiveId" clId="{4E548798-C0E1-4135-BFE0-19BB5C0BA3D9}" dt="2018-09-02T02:41:47.990" v="137" actId="26606"/>
          <ac:spMkLst>
            <pc:docMk/>
            <pc:sldMk cId="3888080199" sldId="270"/>
            <ac:spMk id="55" creationId="{A4AC5506-6312-4701-8D3C-40187889A947}"/>
          </ac:spMkLst>
        </pc:spChg>
        <pc:picChg chg="add del mod">
          <ac:chgData name="Atul agarwal" userId="6c5e30189c5b27ff" providerId="LiveId" clId="{4E548798-C0E1-4135-BFE0-19BB5C0BA3D9}" dt="2018-09-02T02:41:47.990" v="137" actId="26606"/>
          <ac:picMkLst>
            <pc:docMk/>
            <pc:sldMk cId="3888080199" sldId="270"/>
            <ac:picMk id="4" creationId="{5D13082A-F572-41FA-A0D5-55C3AF0C3E52}"/>
          </ac:picMkLst>
        </pc:picChg>
        <pc:picChg chg="add del">
          <ac:chgData name="Atul agarwal" userId="6c5e30189c5b27ff" providerId="LiveId" clId="{4E548798-C0E1-4135-BFE0-19BB5C0BA3D9}" dt="2018-09-02T02:41:29.725" v="118" actId="26606"/>
          <ac:picMkLst>
            <pc:docMk/>
            <pc:sldMk cId="3888080199" sldId="270"/>
            <ac:picMk id="7" creationId="{5D13082A-F572-41FA-A0D5-55C3AF0C3E52}"/>
          </ac:picMkLst>
        </pc:picChg>
        <pc:picChg chg="add del">
          <ac:chgData name="Atul agarwal" userId="6c5e30189c5b27ff" providerId="LiveId" clId="{4E548798-C0E1-4135-BFE0-19BB5C0BA3D9}" dt="2018-09-02T02:41:32.469" v="120" actId="26606"/>
          <ac:picMkLst>
            <pc:docMk/>
            <pc:sldMk cId="3888080199" sldId="270"/>
            <ac:picMk id="19" creationId="{5D13082A-F572-41FA-A0D5-55C3AF0C3E52}"/>
          </ac:picMkLst>
        </pc:picChg>
        <pc:picChg chg="add del">
          <ac:chgData name="Atul agarwal" userId="6c5e30189c5b27ff" providerId="LiveId" clId="{4E548798-C0E1-4135-BFE0-19BB5C0BA3D9}" dt="2018-09-02T02:41:36.081" v="122" actId="26606"/>
          <ac:picMkLst>
            <pc:docMk/>
            <pc:sldMk cId="3888080199" sldId="270"/>
            <ac:picMk id="22" creationId="{5D13082A-F572-41FA-A0D5-55C3AF0C3E52}"/>
          </ac:picMkLst>
        </pc:picChg>
        <pc:picChg chg="add del">
          <ac:chgData name="Atul agarwal" userId="6c5e30189c5b27ff" providerId="LiveId" clId="{4E548798-C0E1-4135-BFE0-19BB5C0BA3D9}" dt="2018-09-02T02:41:37.368" v="124" actId="26606"/>
          <ac:picMkLst>
            <pc:docMk/>
            <pc:sldMk cId="3888080199" sldId="270"/>
            <ac:picMk id="27" creationId="{5D13082A-F572-41FA-A0D5-55C3AF0C3E52}"/>
          </ac:picMkLst>
        </pc:picChg>
        <pc:picChg chg="add del">
          <ac:chgData name="Atul agarwal" userId="6c5e30189c5b27ff" providerId="LiveId" clId="{4E548798-C0E1-4135-BFE0-19BB5C0BA3D9}" dt="2018-09-02T02:41:39.944" v="126" actId="26606"/>
          <ac:picMkLst>
            <pc:docMk/>
            <pc:sldMk cId="3888080199" sldId="270"/>
            <ac:picMk id="32" creationId="{5D13082A-F572-41FA-A0D5-55C3AF0C3E52}"/>
          </ac:picMkLst>
        </pc:picChg>
        <pc:picChg chg="add del">
          <ac:chgData name="Atul agarwal" userId="6c5e30189c5b27ff" providerId="LiveId" clId="{4E548798-C0E1-4135-BFE0-19BB5C0BA3D9}" dt="2018-09-02T02:41:40.612" v="128" actId="26606"/>
          <ac:picMkLst>
            <pc:docMk/>
            <pc:sldMk cId="3888080199" sldId="270"/>
            <ac:picMk id="36" creationId="{5D13082A-F572-41FA-A0D5-55C3AF0C3E52}"/>
          </ac:picMkLst>
        </pc:picChg>
        <pc:picChg chg="add del">
          <ac:chgData name="Atul agarwal" userId="6c5e30189c5b27ff" providerId="LiveId" clId="{4E548798-C0E1-4135-BFE0-19BB5C0BA3D9}" dt="2018-09-02T02:41:41.603" v="130" actId="26606"/>
          <ac:picMkLst>
            <pc:docMk/>
            <pc:sldMk cId="3888080199" sldId="270"/>
            <ac:picMk id="41" creationId="{5D13082A-F572-41FA-A0D5-55C3AF0C3E52}"/>
          </ac:picMkLst>
        </pc:picChg>
        <pc:picChg chg="add del">
          <ac:chgData name="Atul agarwal" userId="6c5e30189c5b27ff" providerId="LiveId" clId="{4E548798-C0E1-4135-BFE0-19BB5C0BA3D9}" dt="2018-09-02T02:41:44.046" v="132" actId="26606"/>
          <ac:picMkLst>
            <pc:docMk/>
            <pc:sldMk cId="3888080199" sldId="270"/>
            <ac:picMk id="44" creationId="{5D13082A-F572-41FA-A0D5-55C3AF0C3E52}"/>
          </ac:picMkLst>
        </pc:picChg>
        <pc:picChg chg="add del">
          <ac:chgData name="Atul agarwal" userId="6c5e30189c5b27ff" providerId="LiveId" clId="{4E548798-C0E1-4135-BFE0-19BB5C0BA3D9}" dt="2018-09-02T02:41:46.389" v="134" actId="26606"/>
          <ac:picMkLst>
            <pc:docMk/>
            <pc:sldMk cId="3888080199" sldId="270"/>
            <ac:picMk id="49" creationId="{5D13082A-F572-41FA-A0D5-55C3AF0C3E52}"/>
          </ac:picMkLst>
        </pc:picChg>
        <pc:picChg chg="add del">
          <ac:chgData name="Atul agarwal" userId="6c5e30189c5b27ff" providerId="LiveId" clId="{4E548798-C0E1-4135-BFE0-19BB5C0BA3D9}" dt="2018-09-02T02:41:47.969" v="136" actId="26606"/>
          <ac:picMkLst>
            <pc:docMk/>
            <pc:sldMk cId="3888080199" sldId="270"/>
            <ac:picMk id="52" creationId="{5D13082A-F572-41FA-A0D5-55C3AF0C3E52}"/>
          </ac:picMkLst>
        </pc:picChg>
        <pc:picChg chg="add">
          <ac:chgData name="Atul agarwal" userId="6c5e30189c5b27ff" providerId="LiveId" clId="{4E548798-C0E1-4135-BFE0-19BB5C0BA3D9}" dt="2018-09-02T02:41:47.990" v="137" actId="26606"/>
          <ac:picMkLst>
            <pc:docMk/>
            <pc:sldMk cId="3888080199" sldId="270"/>
            <ac:picMk id="56" creationId="{5D13082A-F572-41FA-A0D5-55C3AF0C3E52}"/>
          </ac:picMkLst>
        </pc:picChg>
        <pc:cxnChg chg="add del">
          <ac:chgData name="Atul agarwal" userId="6c5e30189c5b27ff" providerId="LiveId" clId="{4E548798-C0E1-4135-BFE0-19BB5C0BA3D9}" dt="2018-09-02T02:41:18.300" v="114" actId="26606"/>
          <ac:cxnSpMkLst>
            <pc:docMk/>
            <pc:sldMk cId="3888080199" sldId="270"/>
            <ac:cxnSpMk id="11" creationId="{7E7C77BC-7138-40B1-A15B-20F57A494629}"/>
          </ac:cxnSpMkLst>
        </pc:cxnChg>
        <pc:cxnChg chg="add del">
          <ac:chgData name="Atul agarwal" userId="6c5e30189c5b27ff" providerId="LiveId" clId="{4E548798-C0E1-4135-BFE0-19BB5C0BA3D9}" dt="2018-09-02T02:41:29.725" v="118" actId="26606"/>
          <ac:cxnSpMkLst>
            <pc:docMk/>
            <pc:sldMk cId="3888080199" sldId="270"/>
            <ac:cxnSpMk id="14" creationId="{CE272F12-AF86-441A-BC1B-C014BBBF85B5}"/>
          </ac:cxnSpMkLst>
        </pc:cxnChg>
        <pc:cxnChg chg="add del">
          <ac:chgData name="Atul agarwal" userId="6c5e30189c5b27ff" providerId="LiveId" clId="{4E548798-C0E1-4135-BFE0-19BB5C0BA3D9}" dt="2018-09-02T02:41:36.081" v="122" actId="26606"/>
          <ac:cxnSpMkLst>
            <pc:docMk/>
            <pc:sldMk cId="3888080199" sldId="270"/>
            <ac:cxnSpMk id="23" creationId="{7E7C77BC-7138-40B1-A15B-20F57A494629}"/>
          </ac:cxnSpMkLst>
        </pc:cxnChg>
        <pc:cxnChg chg="add del">
          <ac:chgData name="Atul agarwal" userId="6c5e30189c5b27ff" providerId="LiveId" clId="{4E548798-C0E1-4135-BFE0-19BB5C0BA3D9}" dt="2018-09-02T02:41:44.046" v="132" actId="26606"/>
          <ac:cxnSpMkLst>
            <pc:docMk/>
            <pc:sldMk cId="3888080199" sldId="270"/>
            <ac:cxnSpMk id="45" creationId="{CE272F12-AF86-441A-BC1B-C014BBBF85B5}"/>
          </ac:cxnSpMkLst>
        </pc:cxnChg>
        <pc:cxnChg chg="add del">
          <ac:chgData name="Atul agarwal" userId="6c5e30189c5b27ff" providerId="LiveId" clId="{4E548798-C0E1-4135-BFE0-19BB5C0BA3D9}" dt="2018-09-02T02:41:47.969" v="136" actId="26606"/>
          <ac:cxnSpMkLst>
            <pc:docMk/>
            <pc:sldMk cId="3888080199" sldId="270"/>
            <ac:cxnSpMk id="53" creationId="{7E7C77BC-7138-40B1-A15B-20F57A494629}"/>
          </ac:cxnSpMkLst>
        </pc:cxnChg>
      </pc:sldChg>
      <pc:sldChg chg="modSp add">
        <pc:chgData name="Atul agarwal" userId="6c5e30189c5b27ff" providerId="LiveId" clId="{4E548798-C0E1-4135-BFE0-19BB5C0BA3D9}" dt="2018-09-02T06:33:30.729" v="390" actId="20577"/>
        <pc:sldMkLst>
          <pc:docMk/>
          <pc:sldMk cId="1168946891" sldId="271"/>
        </pc:sldMkLst>
        <pc:spChg chg="mod">
          <ac:chgData name="Atul agarwal" userId="6c5e30189c5b27ff" providerId="LiveId" clId="{4E548798-C0E1-4135-BFE0-19BB5C0BA3D9}" dt="2018-09-02T06:33:30.729" v="390" actId="20577"/>
          <ac:spMkLst>
            <pc:docMk/>
            <pc:sldMk cId="1168946891" sldId="271"/>
            <ac:spMk id="3" creationId="{00000000-0000-0000-0000-000000000000}"/>
          </ac:spMkLst>
        </pc:spChg>
        <pc:spChg chg="mod">
          <ac:chgData name="Atul agarwal" userId="6c5e30189c5b27ff" providerId="LiveId" clId="{4E548798-C0E1-4135-BFE0-19BB5C0BA3D9}" dt="2018-09-02T06:32:25.724" v="226" actId="20577"/>
          <ac:spMkLst>
            <pc:docMk/>
            <pc:sldMk cId="1168946891" sldId="271"/>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D253E74-D7E9-46BF-8B45-E421180A10C6}" type="datetimeFigureOut">
              <a:rPr lang="en-US" smtClean="0"/>
              <a:t>24-Sep-18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2B60-FC06-4B7E-BABE-9126B9357876}" type="slidenum">
              <a:rPr lang="en-US" smtClean="0"/>
              <a:t>‹#›</a:t>
            </a:fld>
            <a:endParaRPr lang="en-US"/>
          </a:p>
        </p:txBody>
      </p:sp>
    </p:spTree>
    <p:extLst>
      <p:ext uri="{BB962C8B-B14F-4D97-AF65-F5344CB8AC3E}">
        <p14:creationId xmlns:p14="http://schemas.microsoft.com/office/powerpoint/2010/main" val="136199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253E74-D7E9-46BF-8B45-E421180A10C6}" type="datetimeFigureOut">
              <a:rPr lang="en-US" smtClean="0"/>
              <a:t>24-Sep-18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2B60-FC06-4B7E-BABE-9126B9357876}" type="slidenum">
              <a:rPr lang="en-US" smtClean="0"/>
              <a:t>‹#›</a:t>
            </a:fld>
            <a:endParaRPr lang="en-US"/>
          </a:p>
        </p:txBody>
      </p:sp>
    </p:spTree>
    <p:extLst>
      <p:ext uri="{BB962C8B-B14F-4D97-AF65-F5344CB8AC3E}">
        <p14:creationId xmlns:p14="http://schemas.microsoft.com/office/powerpoint/2010/main" val="343330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253E74-D7E9-46BF-8B45-E421180A10C6}" type="datetimeFigureOut">
              <a:rPr lang="en-US" smtClean="0"/>
              <a:t>24-Sep-18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2B60-FC06-4B7E-BABE-9126B9357876}" type="slidenum">
              <a:rPr lang="en-US" smtClean="0"/>
              <a:t>‹#›</a:t>
            </a:fld>
            <a:endParaRPr lang="en-US"/>
          </a:p>
        </p:txBody>
      </p:sp>
    </p:spTree>
    <p:extLst>
      <p:ext uri="{BB962C8B-B14F-4D97-AF65-F5344CB8AC3E}">
        <p14:creationId xmlns:p14="http://schemas.microsoft.com/office/powerpoint/2010/main" val="297470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253E74-D7E9-46BF-8B45-E421180A10C6}" type="datetimeFigureOut">
              <a:rPr lang="en-US" smtClean="0"/>
              <a:t>24-Sep-18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2B60-FC06-4B7E-BABE-9126B9357876}" type="slidenum">
              <a:rPr lang="en-US" smtClean="0"/>
              <a:t>‹#›</a:t>
            </a:fld>
            <a:endParaRPr lang="en-US"/>
          </a:p>
        </p:txBody>
      </p:sp>
    </p:spTree>
    <p:extLst>
      <p:ext uri="{BB962C8B-B14F-4D97-AF65-F5344CB8AC3E}">
        <p14:creationId xmlns:p14="http://schemas.microsoft.com/office/powerpoint/2010/main" val="2860591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253E74-D7E9-46BF-8B45-E421180A10C6}" type="datetimeFigureOut">
              <a:rPr lang="en-US" smtClean="0"/>
              <a:t>24-Sep-18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2B60-FC06-4B7E-BABE-9126B9357876}" type="slidenum">
              <a:rPr lang="en-US" smtClean="0"/>
              <a:t>‹#›</a:t>
            </a:fld>
            <a:endParaRPr lang="en-US"/>
          </a:p>
        </p:txBody>
      </p:sp>
    </p:spTree>
    <p:extLst>
      <p:ext uri="{BB962C8B-B14F-4D97-AF65-F5344CB8AC3E}">
        <p14:creationId xmlns:p14="http://schemas.microsoft.com/office/powerpoint/2010/main" val="3539625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253E74-D7E9-46BF-8B45-E421180A10C6}" type="datetimeFigureOut">
              <a:rPr lang="en-US" smtClean="0"/>
              <a:t>24-Sep-18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62B60-FC06-4B7E-BABE-9126B9357876}" type="slidenum">
              <a:rPr lang="en-US" smtClean="0"/>
              <a:t>‹#›</a:t>
            </a:fld>
            <a:endParaRPr lang="en-US"/>
          </a:p>
        </p:txBody>
      </p:sp>
    </p:spTree>
    <p:extLst>
      <p:ext uri="{BB962C8B-B14F-4D97-AF65-F5344CB8AC3E}">
        <p14:creationId xmlns:p14="http://schemas.microsoft.com/office/powerpoint/2010/main" val="1012349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253E74-D7E9-46BF-8B45-E421180A10C6}" type="datetimeFigureOut">
              <a:rPr lang="en-US" smtClean="0"/>
              <a:t>24-Sep-18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C62B60-FC06-4B7E-BABE-9126B9357876}" type="slidenum">
              <a:rPr lang="en-US" smtClean="0"/>
              <a:t>‹#›</a:t>
            </a:fld>
            <a:endParaRPr lang="en-US"/>
          </a:p>
        </p:txBody>
      </p:sp>
    </p:spTree>
    <p:extLst>
      <p:ext uri="{BB962C8B-B14F-4D97-AF65-F5344CB8AC3E}">
        <p14:creationId xmlns:p14="http://schemas.microsoft.com/office/powerpoint/2010/main" val="3953464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253E74-D7E9-46BF-8B45-E421180A10C6}" type="datetimeFigureOut">
              <a:rPr lang="en-US" smtClean="0"/>
              <a:t>24-Sep-18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62B60-FC06-4B7E-BABE-9126B9357876}" type="slidenum">
              <a:rPr lang="en-US" smtClean="0"/>
              <a:t>‹#›</a:t>
            </a:fld>
            <a:endParaRPr lang="en-US"/>
          </a:p>
        </p:txBody>
      </p:sp>
    </p:spTree>
    <p:extLst>
      <p:ext uri="{BB962C8B-B14F-4D97-AF65-F5344CB8AC3E}">
        <p14:creationId xmlns:p14="http://schemas.microsoft.com/office/powerpoint/2010/main" val="269434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53E74-D7E9-46BF-8B45-E421180A10C6}" type="datetimeFigureOut">
              <a:rPr lang="en-US" smtClean="0"/>
              <a:t>24-Sep-18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62B60-FC06-4B7E-BABE-9126B9357876}" type="slidenum">
              <a:rPr lang="en-US" smtClean="0"/>
              <a:t>‹#›</a:t>
            </a:fld>
            <a:endParaRPr lang="en-US"/>
          </a:p>
        </p:txBody>
      </p:sp>
    </p:spTree>
    <p:extLst>
      <p:ext uri="{BB962C8B-B14F-4D97-AF65-F5344CB8AC3E}">
        <p14:creationId xmlns:p14="http://schemas.microsoft.com/office/powerpoint/2010/main" val="4005627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253E74-D7E9-46BF-8B45-E421180A10C6}" type="datetimeFigureOut">
              <a:rPr lang="en-US" smtClean="0"/>
              <a:t>24-Sep-18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62B60-FC06-4B7E-BABE-9126B9357876}" type="slidenum">
              <a:rPr lang="en-US" smtClean="0"/>
              <a:t>‹#›</a:t>
            </a:fld>
            <a:endParaRPr lang="en-US"/>
          </a:p>
        </p:txBody>
      </p:sp>
    </p:spTree>
    <p:extLst>
      <p:ext uri="{BB962C8B-B14F-4D97-AF65-F5344CB8AC3E}">
        <p14:creationId xmlns:p14="http://schemas.microsoft.com/office/powerpoint/2010/main" val="4205483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253E74-D7E9-46BF-8B45-E421180A10C6}" type="datetimeFigureOut">
              <a:rPr lang="en-US" smtClean="0"/>
              <a:t>24-Sep-18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62B60-FC06-4B7E-BABE-9126B9357876}" type="slidenum">
              <a:rPr lang="en-US" smtClean="0"/>
              <a:t>‹#›</a:t>
            </a:fld>
            <a:endParaRPr lang="en-US"/>
          </a:p>
        </p:txBody>
      </p:sp>
    </p:spTree>
    <p:extLst>
      <p:ext uri="{BB962C8B-B14F-4D97-AF65-F5344CB8AC3E}">
        <p14:creationId xmlns:p14="http://schemas.microsoft.com/office/powerpoint/2010/main" val="776153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53E74-D7E9-46BF-8B45-E421180A10C6}" type="datetimeFigureOut">
              <a:rPr lang="en-US" smtClean="0"/>
              <a:t>24-Sep-18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62B60-FC06-4B7E-BABE-9126B9357876}" type="slidenum">
              <a:rPr lang="en-US" smtClean="0"/>
              <a:t>‹#›</a:t>
            </a:fld>
            <a:endParaRPr lang="en-US"/>
          </a:p>
        </p:txBody>
      </p:sp>
    </p:spTree>
    <p:extLst>
      <p:ext uri="{BB962C8B-B14F-4D97-AF65-F5344CB8AC3E}">
        <p14:creationId xmlns:p14="http://schemas.microsoft.com/office/powerpoint/2010/main" val="662972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Investment idea</a:t>
            </a:r>
          </a:p>
        </p:txBody>
      </p:sp>
      <p:sp>
        <p:nvSpPr>
          <p:cNvPr id="3" name="Subtitle 2"/>
          <p:cNvSpPr>
            <a:spLocks noGrp="1"/>
          </p:cNvSpPr>
          <p:nvPr>
            <p:ph type="subTitle" idx="1"/>
          </p:nvPr>
        </p:nvSpPr>
        <p:spPr/>
        <p:txBody>
          <a:bodyPr/>
          <a:lstStyle/>
          <a:p>
            <a:r>
              <a:rPr lang="en-US" dirty="0" err="1"/>
              <a:t>Maithan</a:t>
            </a:r>
            <a:r>
              <a:rPr lang="en-US" dirty="0"/>
              <a:t> Alloys Limited</a:t>
            </a:r>
          </a:p>
        </p:txBody>
      </p:sp>
      <p:sp>
        <p:nvSpPr>
          <p:cNvPr id="5" name="Rectangle 4"/>
          <p:cNvSpPr/>
          <p:nvPr/>
        </p:nvSpPr>
        <p:spPr>
          <a:xfrm>
            <a:off x="893418" y="5477469"/>
            <a:ext cx="5389104" cy="1200329"/>
          </a:xfrm>
          <a:prstGeom prst="rect">
            <a:avLst/>
          </a:prstGeom>
        </p:spPr>
        <p:txBody>
          <a:bodyPr wrap="none">
            <a:spAutoFit/>
          </a:bodyPr>
          <a:lstStyle/>
          <a:p>
            <a:r>
              <a:rPr lang="en-US" b="0" cap="none" spc="0" dirty="0">
                <a:ln w="0"/>
                <a:solidFill>
                  <a:schemeClr val="tx1"/>
                </a:solidFill>
                <a:effectLst>
                  <a:outerShdw blurRad="38100" dist="19050" dir="2700000" algn="tl" rotWithShape="0">
                    <a:schemeClr val="dk1">
                      <a:alpha val="40000"/>
                    </a:schemeClr>
                  </a:outerShdw>
                </a:effectLst>
              </a:rPr>
              <a:t>Presenter: Atul Agarwal</a:t>
            </a:r>
          </a:p>
          <a:p>
            <a:r>
              <a:rPr lang="en-US" dirty="0">
                <a:ln w="0"/>
                <a:effectLst>
                  <a:outerShdw blurRad="38100" dist="19050" dir="2700000" algn="tl" rotWithShape="0">
                    <a:schemeClr val="dk1">
                      <a:alpha val="40000"/>
                    </a:schemeClr>
                  </a:outerShdw>
                </a:effectLst>
              </a:rPr>
              <a:t>Email id: Cherrypicks001@gmail.com</a:t>
            </a:r>
          </a:p>
          <a:p>
            <a:r>
              <a:rPr lang="en-US" dirty="0">
                <a:ln w="0"/>
                <a:effectLst>
                  <a:outerShdw blurRad="38100" dist="19050" dir="2700000" algn="tl" rotWithShape="0">
                    <a:schemeClr val="dk1">
                      <a:alpha val="40000"/>
                    </a:schemeClr>
                  </a:outerShdw>
                </a:effectLst>
              </a:rPr>
              <a:t>:     : atulastra</a:t>
            </a:r>
          </a:p>
          <a:p>
            <a:r>
              <a:rPr lang="en-US" dirty="0" err="1">
                <a:ln w="0"/>
                <a:effectLst>
                  <a:outerShdw blurRad="38100" dist="19050" dir="2700000" algn="tl" rotWithShape="0">
                    <a:schemeClr val="dk1">
                      <a:alpha val="40000"/>
                    </a:schemeClr>
                  </a:outerShdw>
                </a:effectLst>
              </a:rPr>
              <a:t>TradingView</a:t>
            </a:r>
            <a:r>
              <a:rPr lang="en-US" dirty="0">
                <a:ln w="0"/>
                <a:effectLst>
                  <a:outerShdw blurRad="38100" dist="19050" dir="2700000" algn="tl" rotWithShape="0">
                    <a:schemeClr val="dk1">
                      <a:alpha val="40000"/>
                    </a:schemeClr>
                  </a:outerShdw>
                </a:effectLst>
              </a:rPr>
              <a:t> id: https://in.tradingview.com/u/atulastra/</a:t>
            </a:r>
          </a:p>
        </p:txBody>
      </p:sp>
      <p:pic>
        <p:nvPicPr>
          <p:cNvPr id="6" name="Picture 5">
            <a:extLst>
              <a:ext uri="{FF2B5EF4-FFF2-40B4-BE49-F238E27FC236}">
                <a16:creationId xmlns:a16="http://schemas.microsoft.com/office/drawing/2014/main" xmlns="" id="{18CDDC1F-4108-481B-B38A-C029BE1F5B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994" y="6120555"/>
            <a:ext cx="251668" cy="251668"/>
          </a:xfrm>
          <a:prstGeom prst="rect">
            <a:avLst/>
          </a:prstGeom>
        </p:spPr>
      </p:pic>
    </p:spTree>
    <p:extLst>
      <p:ext uri="{BB962C8B-B14F-4D97-AF65-F5344CB8AC3E}">
        <p14:creationId xmlns:p14="http://schemas.microsoft.com/office/powerpoint/2010/main" val="333201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974" y="1589959"/>
            <a:ext cx="10612191" cy="4759326"/>
          </a:xfrm>
        </p:spPr>
        <p:txBody>
          <a:bodyPr>
            <a:normAutofit/>
          </a:bodyPr>
          <a:lstStyle/>
          <a:p>
            <a:r>
              <a:rPr lang="en-US" sz="2500" dirty="0"/>
              <a:t>Market price: Rs 578.3</a:t>
            </a:r>
          </a:p>
          <a:p>
            <a:r>
              <a:rPr lang="en-US" sz="2500" dirty="0"/>
              <a:t>Market capitalization: ~Rs 1690 </a:t>
            </a:r>
            <a:r>
              <a:rPr lang="en-US" sz="2500" dirty="0" err="1"/>
              <a:t>cr</a:t>
            </a:r>
            <a:endParaRPr lang="en-US" sz="2500" dirty="0"/>
          </a:p>
          <a:p>
            <a:r>
              <a:rPr lang="en-US" sz="2500" dirty="0"/>
              <a:t>Price to earning ratio: ~5.7 vs Industry PE: 6.25</a:t>
            </a:r>
          </a:p>
          <a:p>
            <a:r>
              <a:rPr lang="en-US" sz="2500" dirty="0"/>
              <a:t>Earning per share: ~102</a:t>
            </a:r>
          </a:p>
          <a:p>
            <a:r>
              <a:rPr lang="en-US" sz="2500" dirty="0"/>
              <a:t>Dividend per share: Rs3 FY2017-18</a:t>
            </a:r>
          </a:p>
          <a:p>
            <a:r>
              <a:rPr lang="en-US" sz="2500" dirty="0"/>
              <a:t>Price to book value: ~2X</a:t>
            </a:r>
          </a:p>
        </p:txBody>
      </p:sp>
      <p:sp>
        <p:nvSpPr>
          <p:cNvPr id="5" name="Title 3"/>
          <p:cNvSpPr txBox="1">
            <a:spLocks/>
          </p:cNvSpPr>
          <p:nvPr/>
        </p:nvSpPr>
        <p:spPr>
          <a:xfrm>
            <a:off x="605306" y="539660"/>
            <a:ext cx="10895526" cy="484881"/>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Valuations:</a:t>
            </a:r>
          </a:p>
        </p:txBody>
      </p:sp>
      <p:sp>
        <p:nvSpPr>
          <p:cNvPr id="4" name="Content Placeholder 2"/>
          <p:cNvSpPr txBox="1">
            <a:spLocks/>
          </p:cNvSpPr>
          <p:nvPr/>
        </p:nvSpPr>
        <p:spPr>
          <a:xfrm>
            <a:off x="847860" y="6121176"/>
            <a:ext cx="5346880" cy="228109"/>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 as of 31 Aug 18</a:t>
            </a:r>
          </a:p>
        </p:txBody>
      </p:sp>
    </p:spTree>
    <p:extLst>
      <p:ext uri="{BB962C8B-B14F-4D97-AF65-F5344CB8AC3E}">
        <p14:creationId xmlns:p14="http://schemas.microsoft.com/office/powerpoint/2010/main" val="1886863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9">
            <a:extLst>
              <a:ext uri="{FF2B5EF4-FFF2-40B4-BE49-F238E27FC236}">
                <a16:creationId xmlns:a16="http://schemas.microsoft.com/office/drawing/2014/main" xmlns="" id="{A4AC5506-6312-4701-8D3C-40187889A9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3"/>
          <p:cNvSpPr txBox="1">
            <a:spLocks/>
          </p:cNvSpPr>
          <p:nvPr/>
        </p:nvSpPr>
        <p:spPr>
          <a:xfrm>
            <a:off x="556532" y="643467"/>
            <a:ext cx="11210925" cy="7448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200" kern="1200">
                <a:solidFill>
                  <a:schemeClr val="bg1"/>
                </a:solidFill>
                <a:latin typeface="+mj-lt"/>
                <a:ea typeface="+mj-ea"/>
                <a:cs typeface="+mj-cs"/>
              </a:rPr>
              <a:t>Financial Performance:</a:t>
            </a:r>
          </a:p>
        </p:txBody>
      </p:sp>
      <p:pic>
        <p:nvPicPr>
          <p:cNvPr id="2" name="Picture 1">
            <a:extLst>
              <a:ext uri="{FF2B5EF4-FFF2-40B4-BE49-F238E27FC236}">
                <a16:creationId xmlns:a16="http://schemas.microsoft.com/office/drawing/2014/main" xmlns="" id="{DCFC0498-85DD-417F-B58D-A4EC9EADBFF3}"/>
              </a:ext>
            </a:extLst>
          </p:cNvPr>
          <p:cNvPicPr>
            <a:picLocks noChangeAspect="1"/>
          </p:cNvPicPr>
          <p:nvPr/>
        </p:nvPicPr>
        <p:blipFill>
          <a:blip r:embed="rId2"/>
          <a:stretch>
            <a:fillRect/>
          </a:stretch>
        </p:blipFill>
        <p:spPr>
          <a:xfrm>
            <a:off x="643467" y="1718576"/>
            <a:ext cx="10905066" cy="4307500"/>
          </a:xfrm>
          <a:prstGeom prst="rect">
            <a:avLst/>
          </a:prstGeom>
        </p:spPr>
      </p:pic>
    </p:spTree>
    <p:extLst>
      <p:ext uri="{BB962C8B-B14F-4D97-AF65-F5344CB8AC3E}">
        <p14:creationId xmlns:p14="http://schemas.microsoft.com/office/powerpoint/2010/main" val="705283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xmlns="" id="{A4AC5506-6312-4701-8D3C-40187889A9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ADFE202-4E5E-43E9-B172-1CA6A695D2CC}"/>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Net cash flows</a:t>
            </a:r>
          </a:p>
        </p:txBody>
      </p:sp>
      <p:pic>
        <p:nvPicPr>
          <p:cNvPr id="4" name="Picture 3">
            <a:extLst>
              <a:ext uri="{FF2B5EF4-FFF2-40B4-BE49-F238E27FC236}">
                <a16:creationId xmlns:a16="http://schemas.microsoft.com/office/drawing/2014/main" xmlns="" id="{12D4014C-9FB2-4928-B9EA-89F71886219C}"/>
              </a:ext>
            </a:extLst>
          </p:cNvPr>
          <p:cNvPicPr>
            <a:picLocks noChangeAspect="1"/>
          </p:cNvPicPr>
          <p:nvPr/>
        </p:nvPicPr>
        <p:blipFill>
          <a:blip r:embed="rId2"/>
          <a:stretch>
            <a:fillRect/>
          </a:stretch>
        </p:blipFill>
        <p:spPr>
          <a:xfrm>
            <a:off x="643467" y="2890870"/>
            <a:ext cx="10905066" cy="1962912"/>
          </a:xfrm>
          <a:prstGeom prst="rect">
            <a:avLst/>
          </a:prstGeom>
        </p:spPr>
      </p:pic>
    </p:spTree>
    <p:extLst>
      <p:ext uri="{BB962C8B-B14F-4D97-AF65-F5344CB8AC3E}">
        <p14:creationId xmlns:p14="http://schemas.microsoft.com/office/powerpoint/2010/main" val="1155923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xmlns="" id="{22F6364A-B358-4BEE-B158-0734D2C938D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738202" y="1570814"/>
            <a:ext cx="0" cy="3710227"/>
          </a:xfrm>
          <a:prstGeom prst="line">
            <a:avLst/>
          </a:prstGeom>
          <a:ln>
            <a:solidFill>
              <a:srgbClr val="C51B0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xmlns="" id="{2DA0B051-14BE-4757-9DC6-687279EF81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860" y="1123527"/>
            <a:ext cx="4604800" cy="4604800"/>
          </a:xfrm>
          <a:prstGeom prst="rect">
            <a:avLst/>
          </a:prstGeom>
        </p:spPr>
      </p:pic>
    </p:spTree>
    <p:extLst>
      <p:ext uri="{BB962C8B-B14F-4D97-AF65-F5344CB8AC3E}">
        <p14:creationId xmlns:p14="http://schemas.microsoft.com/office/powerpoint/2010/main" val="4283450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3799268" y="2600280"/>
            <a:ext cx="3812146" cy="1289140"/>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Thank You</a:t>
            </a:r>
          </a:p>
          <a:p>
            <a:endParaRPr lang="en-US" dirty="0"/>
          </a:p>
          <a:p>
            <a:r>
              <a:rPr lang="en-US" dirty="0"/>
              <a:t>  Happy Investing</a:t>
            </a:r>
          </a:p>
        </p:txBody>
      </p:sp>
    </p:spTree>
    <p:extLst>
      <p:ext uri="{BB962C8B-B14F-4D97-AF65-F5344CB8AC3E}">
        <p14:creationId xmlns:p14="http://schemas.microsoft.com/office/powerpoint/2010/main" val="2866188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500" dirty="0"/>
              <a:t>I am not a SEBI registered stock analyst.</a:t>
            </a:r>
          </a:p>
          <a:p>
            <a:r>
              <a:rPr lang="en-US" sz="2500" dirty="0"/>
              <a:t>I have vested interested in the discussed stock.</a:t>
            </a:r>
          </a:p>
          <a:p>
            <a:r>
              <a:rPr lang="en-US" sz="2500" dirty="0"/>
              <a:t>The vested interest is less than 1% of the outstanding shares of the company.</a:t>
            </a:r>
          </a:p>
          <a:p>
            <a:r>
              <a:rPr lang="en-US" sz="2500" dirty="0"/>
              <a:t>The discussed idea should not be considered as recommendation of buy/sell and this is just purely for educational purpose.</a:t>
            </a:r>
          </a:p>
          <a:p>
            <a:endParaRPr lang="en-US" sz="2500" dirty="0"/>
          </a:p>
        </p:txBody>
      </p:sp>
    </p:spTree>
    <p:extLst>
      <p:ext uri="{BB962C8B-B14F-4D97-AF65-F5344CB8AC3E}">
        <p14:creationId xmlns:p14="http://schemas.microsoft.com/office/powerpoint/2010/main" val="2947221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6">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8">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0">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a:solidFill>
                  <a:srgbClr val="FFFFFF"/>
                </a:solidFill>
              </a:rPr>
              <a:t>Background and management:</a:t>
            </a:r>
          </a:p>
        </p:txBody>
      </p:sp>
      <p:sp>
        <p:nvSpPr>
          <p:cNvPr id="29" name="Content Placeholder 2"/>
          <p:cNvSpPr>
            <a:spLocks noGrp="1"/>
          </p:cNvSpPr>
          <p:nvPr>
            <p:ph idx="1"/>
          </p:nvPr>
        </p:nvSpPr>
        <p:spPr>
          <a:xfrm>
            <a:off x="6090574" y="801866"/>
            <a:ext cx="5306084" cy="5230634"/>
          </a:xfrm>
        </p:spPr>
        <p:txBody>
          <a:bodyPr anchor="ctr">
            <a:normAutofit/>
          </a:bodyPr>
          <a:lstStyle/>
          <a:p>
            <a:r>
              <a:rPr lang="en-US" sz="1500">
                <a:solidFill>
                  <a:srgbClr val="000000"/>
                </a:solidFill>
              </a:rPr>
              <a:t>Maithan Alloys Limited (MAL) was incorporated in 1985. It manufactures various grades of ferro manganese, silico manganese and ferro silicon products. The company setup two plants in a span of five years (2007-2012, Meghalaya and Vishakhapatnam).</a:t>
            </a:r>
          </a:p>
          <a:p>
            <a:r>
              <a:rPr lang="en-US" sz="1500">
                <a:solidFill>
                  <a:srgbClr val="000000"/>
                </a:solidFill>
              </a:rPr>
              <a:t>Mr. S.C. Agarwalla, is one of the principal promoters of Maithan Alloys. He has over 25 years of experience in this Industry.</a:t>
            </a:r>
          </a:p>
          <a:p>
            <a:r>
              <a:rPr lang="en-US" sz="1500">
                <a:solidFill>
                  <a:srgbClr val="000000"/>
                </a:solidFill>
              </a:rPr>
              <a:t>Mr. Subodh Agarwalla (SON) is the CEO of Maithan Alloys and at a young age of 39 years, he manages and oversees the entire operational activities of the organization. He is B.Tech from IIT Varanasi and an M.B.A from IIM Bangalore. </a:t>
            </a:r>
          </a:p>
          <a:p>
            <a:r>
              <a:rPr lang="en-US" sz="1500">
                <a:solidFill>
                  <a:srgbClr val="000000"/>
                </a:solidFill>
              </a:rPr>
              <a:t>Mr. Sudhanshu Agarwalla (SON) is the President &amp; CFO at Maithan Alloys and has been with Maithan Alloys since 2004. He currently manages the diverse fields of finance, marketing and procurement for Maithan Alloys in his capacity as the CFO of the organization. Sudhanshu holds a degree in M.B.A from XLRI Jamshedpur. </a:t>
            </a:r>
          </a:p>
        </p:txBody>
      </p:sp>
    </p:spTree>
    <p:extLst>
      <p:ext uri="{BB962C8B-B14F-4D97-AF65-F5344CB8AC3E}">
        <p14:creationId xmlns:p14="http://schemas.microsoft.com/office/powerpoint/2010/main" val="2124542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974" y="1161334"/>
            <a:ext cx="10612191" cy="5296616"/>
          </a:xfrm>
        </p:spPr>
        <p:txBody>
          <a:bodyPr>
            <a:normAutofit/>
          </a:bodyPr>
          <a:lstStyle/>
          <a:p>
            <a:r>
              <a:rPr lang="en-US" sz="2500" dirty="0"/>
              <a:t>Debt free company: </a:t>
            </a:r>
          </a:p>
          <a:p>
            <a:pPr lvl="1"/>
            <a:r>
              <a:rPr lang="en-US" sz="1600" dirty="0"/>
              <a:t>Cash and cash equivalents of ~384cr as on 31 March 2018 </a:t>
            </a:r>
            <a:r>
              <a:rPr lang="en-US" sz="1600" dirty="0" err="1"/>
              <a:t>ie</a:t>
            </a:r>
            <a:r>
              <a:rPr lang="en-US" sz="1600" dirty="0"/>
              <a:t> ~30% of the total assets.</a:t>
            </a:r>
          </a:p>
          <a:p>
            <a:r>
              <a:rPr lang="en-US" sz="2500" dirty="0"/>
              <a:t>Rapid growth: </a:t>
            </a:r>
          </a:p>
          <a:p>
            <a:endParaRPr lang="en-US" dirty="0"/>
          </a:p>
          <a:p>
            <a:endParaRPr lang="en-US" dirty="0"/>
          </a:p>
          <a:p>
            <a:endParaRPr lang="en-US" dirty="0"/>
          </a:p>
          <a:p>
            <a:r>
              <a:rPr lang="en-US" sz="2500" dirty="0"/>
              <a:t>Biggest manufacturer of Manganese alloys in India</a:t>
            </a:r>
          </a:p>
          <a:p>
            <a:r>
              <a:rPr lang="en-US" sz="2500" dirty="0"/>
              <a:t>Long term relations with the customers &gt; 10 years for domestic customers like Tata Steel and SAIL (both of them are expanding steel production capacity)</a:t>
            </a:r>
          </a:p>
          <a:p>
            <a:r>
              <a:rPr lang="en-US" sz="2400" dirty="0"/>
              <a:t>The Company is one of the lowest-cost ferro-alloys manufactures in the world.</a:t>
            </a:r>
            <a:endParaRPr lang="en-US" sz="2500" dirty="0"/>
          </a:p>
          <a:p>
            <a:endParaRPr lang="en-US" sz="1600" dirty="0"/>
          </a:p>
        </p:txBody>
      </p:sp>
      <p:sp>
        <p:nvSpPr>
          <p:cNvPr id="4" name="Title 3"/>
          <p:cNvSpPr>
            <a:spLocks noGrp="1"/>
          </p:cNvSpPr>
          <p:nvPr>
            <p:ph type="title"/>
          </p:nvPr>
        </p:nvSpPr>
        <p:spPr>
          <a:xfrm>
            <a:off x="746974" y="294810"/>
            <a:ext cx="10895526" cy="484881"/>
          </a:xfrm>
        </p:spPr>
        <p:txBody>
          <a:bodyPr>
            <a:normAutofit fontScale="90000"/>
          </a:bodyPr>
          <a:lstStyle/>
          <a:p>
            <a:r>
              <a:rPr lang="en-US"/>
              <a:t>Strengths</a:t>
            </a:r>
            <a:endParaRPr lang="en-US" dirty="0"/>
          </a:p>
        </p:txBody>
      </p:sp>
      <p:pic>
        <p:nvPicPr>
          <p:cNvPr id="2" name="Picture 1">
            <a:extLst>
              <a:ext uri="{FF2B5EF4-FFF2-40B4-BE49-F238E27FC236}">
                <a16:creationId xmlns:a16="http://schemas.microsoft.com/office/drawing/2014/main" xmlns="" id="{C52F74EB-C846-4A06-8772-D55B3662B80E}"/>
              </a:ext>
            </a:extLst>
          </p:cNvPr>
          <p:cNvPicPr>
            <a:picLocks noChangeAspect="1"/>
          </p:cNvPicPr>
          <p:nvPr/>
        </p:nvPicPr>
        <p:blipFill>
          <a:blip r:embed="rId2"/>
          <a:stretch>
            <a:fillRect/>
          </a:stretch>
        </p:blipFill>
        <p:spPr>
          <a:xfrm>
            <a:off x="746973" y="2402873"/>
            <a:ext cx="10612192" cy="1406769"/>
          </a:xfrm>
          <a:prstGeom prst="rect">
            <a:avLst/>
          </a:prstGeom>
        </p:spPr>
      </p:pic>
    </p:spTree>
    <p:extLst>
      <p:ext uri="{BB962C8B-B14F-4D97-AF65-F5344CB8AC3E}">
        <p14:creationId xmlns:p14="http://schemas.microsoft.com/office/powerpoint/2010/main" val="211582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title"/>
          </p:nvPr>
        </p:nvSpPr>
        <p:spPr>
          <a:xfrm>
            <a:off x="640079" y="2053641"/>
            <a:ext cx="3669161" cy="2760098"/>
          </a:xfrm>
        </p:spPr>
        <p:txBody>
          <a:bodyPr>
            <a:normAutofit/>
          </a:bodyPr>
          <a:lstStyle/>
          <a:p>
            <a:r>
              <a:rPr lang="en-US">
                <a:solidFill>
                  <a:srgbClr val="FFFFFF"/>
                </a:solidFill>
              </a:rPr>
              <a:t>Opportunities:</a:t>
            </a: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000">
                <a:solidFill>
                  <a:srgbClr val="000000"/>
                </a:solidFill>
              </a:rPr>
              <a:t>Capacity expansion: </a:t>
            </a:r>
          </a:p>
          <a:p>
            <a:pPr lvl="1"/>
            <a:r>
              <a:rPr lang="en-US" sz="2000">
                <a:solidFill>
                  <a:srgbClr val="000000"/>
                </a:solidFill>
              </a:rPr>
              <a:t>Capacity expansion planned worth INR 275cr which will increase the capacity by 50% by 2021</a:t>
            </a:r>
          </a:p>
          <a:p>
            <a:pPr lvl="1"/>
            <a:r>
              <a:rPr lang="en-US" sz="2000">
                <a:solidFill>
                  <a:srgbClr val="000000"/>
                </a:solidFill>
              </a:rPr>
              <a:t>Company plans to expand the production to 2X of current capacity by 2022.</a:t>
            </a:r>
          </a:p>
          <a:p>
            <a:pPr marL="457200" lvl="1" indent="0">
              <a:buNone/>
            </a:pPr>
            <a:endParaRPr lang="en-US" sz="2000">
              <a:solidFill>
                <a:srgbClr val="000000"/>
              </a:solidFill>
            </a:endParaRPr>
          </a:p>
          <a:p>
            <a:r>
              <a:rPr lang="en-US" sz="2000">
                <a:solidFill>
                  <a:srgbClr val="000000"/>
                </a:solidFill>
              </a:rPr>
              <a:t>Diversification of product mix: </a:t>
            </a:r>
          </a:p>
          <a:p>
            <a:pPr lvl="1"/>
            <a:r>
              <a:rPr lang="en-US" sz="2000">
                <a:solidFill>
                  <a:srgbClr val="000000"/>
                </a:solidFill>
              </a:rPr>
              <a:t>New capacity is planned is for Ferro Chrome of 120,000 MTPA.</a:t>
            </a:r>
          </a:p>
          <a:p>
            <a:pPr marL="457200" lvl="1" indent="0">
              <a:buNone/>
            </a:pPr>
            <a:endParaRPr lang="en-US" sz="2000">
              <a:solidFill>
                <a:srgbClr val="000000"/>
              </a:solidFill>
            </a:endParaRPr>
          </a:p>
          <a:p>
            <a:r>
              <a:rPr lang="en-US" sz="2000">
                <a:solidFill>
                  <a:srgbClr val="000000"/>
                </a:solidFill>
              </a:rPr>
              <a:t>Inorganic growth:</a:t>
            </a:r>
          </a:p>
          <a:p>
            <a:pPr lvl="1"/>
            <a:r>
              <a:rPr lang="en-US" sz="2000">
                <a:solidFill>
                  <a:srgbClr val="000000"/>
                </a:solidFill>
              </a:rPr>
              <a:t>The company is waiting patiently for opportunities to come up in stress sale of assets in the alloys business.</a:t>
            </a:r>
          </a:p>
        </p:txBody>
      </p:sp>
    </p:spTree>
    <p:extLst>
      <p:ext uri="{BB962C8B-B14F-4D97-AF65-F5344CB8AC3E}">
        <p14:creationId xmlns:p14="http://schemas.microsoft.com/office/powerpoint/2010/main" val="2308360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title"/>
          </p:nvPr>
        </p:nvSpPr>
        <p:spPr>
          <a:xfrm>
            <a:off x="640079" y="2053641"/>
            <a:ext cx="3669161" cy="2760098"/>
          </a:xfrm>
        </p:spPr>
        <p:txBody>
          <a:bodyPr>
            <a:normAutofit/>
          </a:bodyPr>
          <a:lstStyle/>
          <a:p>
            <a:r>
              <a:rPr lang="en-US">
                <a:solidFill>
                  <a:srgbClr val="FFFFFF"/>
                </a:solidFill>
              </a:rPr>
              <a:t>Threats:</a:t>
            </a: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000">
                <a:solidFill>
                  <a:srgbClr val="000000"/>
                </a:solidFill>
              </a:rPr>
              <a:t>Working at optimal capacity: </a:t>
            </a:r>
          </a:p>
          <a:p>
            <a:pPr lvl="1"/>
            <a:r>
              <a:rPr lang="en-US" sz="2000">
                <a:solidFill>
                  <a:srgbClr val="000000"/>
                </a:solidFill>
              </a:rPr>
              <a:t>Capacity utilization of ~96% for FY2018. So the company cannot have substantial addition in volumes.</a:t>
            </a:r>
          </a:p>
          <a:p>
            <a:pPr lvl="1"/>
            <a:endParaRPr lang="en-US" sz="2000">
              <a:solidFill>
                <a:srgbClr val="000000"/>
              </a:solidFill>
            </a:endParaRPr>
          </a:p>
          <a:p>
            <a:r>
              <a:rPr lang="en-US" sz="2000">
                <a:solidFill>
                  <a:srgbClr val="000000"/>
                </a:solidFill>
              </a:rPr>
              <a:t>Commodity business:</a:t>
            </a:r>
          </a:p>
          <a:p>
            <a:pPr lvl="1"/>
            <a:r>
              <a:rPr lang="en-US" sz="2000">
                <a:solidFill>
                  <a:srgbClr val="000000"/>
                </a:solidFill>
              </a:rPr>
              <a:t>Any fall in commodity price can have significant impact on its profitability.</a:t>
            </a:r>
          </a:p>
          <a:p>
            <a:endParaRPr lang="en-US" sz="2000">
              <a:solidFill>
                <a:srgbClr val="000000"/>
              </a:solidFill>
            </a:endParaRPr>
          </a:p>
          <a:p>
            <a:r>
              <a:rPr lang="en-US" sz="2000">
                <a:solidFill>
                  <a:srgbClr val="000000"/>
                </a:solidFill>
              </a:rPr>
              <a:t>Competition risk:</a:t>
            </a:r>
          </a:p>
          <a:p>
            <a:pPr lvl="1"/>
            <a:r>
              <a:rPr lang="en-US" sz="2000">
                <a:solidFill>
                  <a:srgbClr val="000000"/>
                </a:solidFill>
              </a:rPr>
              <a:t>The company operates in an industry which is having overcapacity issues but off recently the prices of the alloys have firmed up and remains at elevated levels.</a:t>
            </a:r>
          </a:p>
        </p:txBody>
      </p:sp>
    </p:spTree>
    <p:extLst>
      <p:ext uri="{BB962C8B-B14F-4D97-AF65-F5344CB8AC3E}">
        <p14:creationId xmlns:p14="http://schemas.microsoft.com/office/powerpoint/2010/main" val="1526354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8">
            <a:extLst>
              <a:ext uri="{FF2B5EF4-FFF2-40B4-BE49-F238E27FC236}">
                <a16:creationId xmlns:a16="http://schemas.microsoft.com/office/drawing/2014/main" xmlns="" id="{A4AC5506-6312-4701-8D3C-40187889A9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A0C37D1-10C0-455E-BAA6-296BC26E5029}"/>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Manufacturing units at a glance:</a:t>
            </a:r>
          </a:p>
        </p:txBody>
      </p:sp>
      <p:pic>
        <p:nvPicPr>
          <p:cNvPr id="56" name="Content Placeholder 3">
            <a:extLst>
              <a:ext uri="{FF2B5EF4-FFF2-40B4-BE49-F238E27FC236}">
                <a16:creationId xmlns:a16="http://schemas.microsoft.com/office/drawing/2014/main" xmlns="" id="{5D13082A-F572-41FA-A0D5-55C3AF0C3E52}"/>
              </a:ext>
            </a:extLst>
          </p:cNvPr>
          <p:cNvPicPr>
            <a:picLocks noGrp="1" noChangeAspect="1"/>
          </p:cNvPicPr>
          <p:nvPr>
            <p:ph idx="1"/>
          </p:nvPr>
        </p:nvPicPr>
        <p:blipFill>
          <a:blip r:embed="rId2"/>
          <a:stretch>
            <a:fillRect/>
          </a:stretch>
        </p:blipFill>
        <p:spPr>
          <a:xfrm>
            <a:off x="643467" y="2304723"/>
            <a:ext cx="10905066" cy="3135206"/>
          </a:xfrm>
          <a:prstGeom prst="rect">
            <a:avLst/>
          </a:prstGeom>
        </p:spPr>
      </p:pic>
    </p:spTree>
    <p:extLst>
      <p:ext uri="{BB962C8B-B14F-4D97-AF65-F5344CB8AC3E}">
        <p14:creationId xmlns:p14="http://schemas.microsoft.com/office/powerpoint/2010/main" val="3888080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3"/>
          <p:cNvSpPr txBox="1">
            <a:spLocks/>
          </p:cNvSpPr>
          <p:nvPr/>
        </p:nvSpPr>
        <p:spPr>
          <a:xfrm>
            <a:off x="640079" y="2053641"/>
            <a:ext cx="3669161" cy="27600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kern="1200">
                <a:solidFill>
                  <a:srgbClr val="FFFFFF"/>
                </a:solidFill>
                <a:latin typeface="+mj-lt"/>
                <a:ea typeface="+mj-ea"/>
                <a:cs typeface="+mj-cs"/>
              </a:rPr>
              <a:t>Recent developments:</a:t>
            </a:r>
          </a:p>
        </p:txBody>
      </p:sp>
      <p:sp>
        <p:nvSpPr>
          <p:cNvPr id="3" name="Content Placeholder 2"/>
          <p:cNvSpPr>
            <a:spLocks noGrp="1"/>
          </p:cNvSpPr>
          <p:nvPr>
            <p:ph idx="1"/>
          </p:nvPr>
        </p:nvSpPr>
        <p:spPr>
          <a:xfrm>
            <a:off x="6090574" y="801866"/>
            <a:ext cx="5306084" cy="5230634"/>
          </a:xfrm>
        </p:spPr>
        <p:txBody>
          <a:bodyPr vert="horz" lIns="91440" tIns="45720" rIns="91440" bIns="45720" rtlCol="0" anchor="ctr">
            <a:normAutofit/>
          </a:bodyPr>
          <a:lstStyle/>
          <a:p>
            <a:r>
              <a:rPr lang="en-US" sz="2400">
                <a:solidFill>
                  <a:srgbClr val="000000"/>
                </a:solidFill>
              </a:rPr>
              <a:t>Capacity expansion in Ferro Chrome of 120,000 MTPA planned worth 275cr which will increase the capacity by 50% by 2021</a:t>
            </a:r>
          </a:p>
          <a:p>
            <a:r>
              <a:rPr lang="en-US" sz="2400">
                <a:solidFill>
                  <a:srgbClr val="000000"/>
                </a:solidFill>
              </a:rPr>
              <a:t>Company plans to expand the production to 2X of current capacity by 2022.</a:t>
            </a:r>
          </a:p>
        </p:txBody>
      </p:sp>
    </p:spTree>
    <p:extLst>
      <p:ext uri="{BB962C8B-B14F-4D97-AF65-F5344CB8AC3E}">
        <p14:creationId xmlns:p14="http://schemas.microsoft.com/office/powerpoint/2010/main" val="1168946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xmlns="" id="{823AC064-BC96-4F32-8AE1-B2FD38754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3"/>
          <p:cNvSpPr txBox="1">
            <a:spLocks/>
          </p:cNvSpPr>
          <p:nvPr/>
        </p:nvSpPr>
        <p:spPr>
          <a:xfrm>
            <a:off x="546351" y="433545"/>
            <a:ext cx="11139854" cy="93044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400">
                <a:solidFill>
                  <a:srgbClr val="FFFFFF"/>
                </a:solidFill>
              </a:rPr>
              <a:t>Shareholding pattern and intra promoters share exchange:</a:t>
            </a:r>
          </a:p>
        </p:txBody>
      </p:sp>
      <p:cxnSp>
        <p:nvCxnSpPr>
          <p:cNvPr id="38" name="Straight Connector 37">
            <a:extLst>
              <a:ext uri="{FF2B5EF4-FFF2-40B4-BE49-F238E27FC236}">
                <a16:creationId xmlns:a16="http://schemas.microsoft.com/office/drawing/2014/main" xmlns="" id="{7E7C77BC-7138-40B1-A15B-20F57A49462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CC63DECF-0E00-4D16-81F6-4C7403D53824}"/>
              </a:ext>
            </a:extLst>
          </p:cNvPr>
          <p:cNvPicPr>
            <a:picLocks noChangeAspect="1"/>
          </p:cNvPicPr>
          <p:nvPr/>
        </p:nvPicPr>
        <p:blipFill>
          <a:blip r:embed="rId2"/>
          <a:stretch>
            <a:fillRect/>
          </a:stretch>
        </p:blipFill>
        <p:spPr>
          <a:xfrm>
            <a:off x="707974" y="2426818"/>
            <a:ext cx="4703102" cy="3997637"/>
          </a:xfrm>
          <a:prstGeom prst="rect">
            <a:avLst/>
          </a:prstGeom>
        </p:spPr>
      </p:pic>
      <p:cxnSp>
        <p:nvCxnSpPr>
          <p:cNvPr id="40" name="Straight Connector 39">
            <a:extLst>
              <a:ext uri="{FF2B5EF4-FFF2-40B4-BE49-F238E27FC236}">
                <a16:creationId xmlns:a16="http://schemas.microsoft.com/office/drawing/2014/main" xmlns="" id="{DB146403-F3D6-484B-B2ED-97F9565D037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30" name="Content Placeholder 1">
            <a:extLst>
              <a:ext uri="{FF2B5EF4-FFF2-40B4-BE49-F238E27FC236}">
                <a16:creationId xmlns:a16="http://schemas.microsoft.com/office/drawing/2014/main" xmlns="" id="{4C3B57B0-0095-44C7-9E29-8472D086C75D}"/>
              </a:ext>
            </a:extLst>
          </p:cNvPr>
          <p:cNvPicPr>
            <a:picLocks noGrp="1" noChangeAspect="1"/>
          </p:cNvPicPr>
          <p:nvPr>
            <p:ph idx="1"/>
          </p:nvPr>
        </p:nvPicPr>
        <p:blipFill>
          <a:blip r:embed="rId3"/>
          <a:stretch>
            <a:fillRect/>
          </a:stretch>
        </p:blipFill>
        <p:spPr>
          <a:xfrm>
            <a:off x="6445073" y="2526977"/>
            <a:ext cx="5455917" cy="3797318"/>
          </a:xfrm>
          <a:prstGeom prst="rect">
            <a:avLst/>
          </a:prstGeom>
        </p:spPr>
      </p:pic>
    </p:spTree>
    <p:extLst>
      <p:ext uri="{BB962C8B-B14F-4D97-AF65-F5344CB8AC3E}">
        <p14:creationId xmlns:p14="http://schemas.microsoft.com/office/powerpoint/2010/main" val="2629709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599</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Investment idea</vt:lpstr>
      <vt:lpstr>Disclaimer:</vt:lpstr>
      <vt:lpstr>Background and management:</vt:lpstr>
      <vt:lpstr>Strengths</vt:lpstr>
      <vt:lpstr>Opportunities:</vt:lpstr>
      <vt:lpstr>Threats:</vt:lpstr>
      <vt:lpstr>Manufacturing units at a glance:</vt:lpstr>
      <vt:lpstr>PowerPoint Presentation</vt:lpstr>
      <vt:lpstr>PowerPoint Presentation</vt:lpstr>
      <vt:lpstr>PowerPoint Presentation</vt:lpstr>
      <vt:lpstr>PowerPoint Presentation</vt:lpstr>
      <vt:lpstr>Net cash flows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idea</dc:title>
  <dc:creator>Atul agarwal</dc:creator>
  <cp:lastModifiedBy>Atul agarwal</cp:lastModifiedBy>
  <cp:revision>1</cp:revision>
  <dcterms:created xsi:type="dcterms:W3CDTF">2018-09-08T08:30:19Z</dcterms:created>
  <dcterms:modified xsi:type="dcterms:W3CDTF">2018-09-24T11:00:54Z</dcterms:modified>
</cp:coreProperties>
</file>