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1" r:id="rId7"/>
    <p:sldId id="257" r:id="rId8"/>
    <p:sldId id="259" r:id="rId9"/>
    <p:sldId id="258" r:id="rId10"/>
    <p:sldId id="262" r:id="rId11"/>
    <p:sldId id="260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4CB8E-98D4-45BE-9EAA-1C82CE74B643}" v="2176" dt="2019-06-01T12:14:30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05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an Som" userId="d8e677e4-1fd1-4322-8128-46271d0f8f72" providerId="ADAL" clId="{AB44CB8E-98D4-45BE-9EAA-1C82CE74B643}"/>
    <pc:docChg chg="undo custSel addSld delSld modSld sldOrd">
      <pc:chgData name="Sayan Som" userId="d8e677e4-1fd1-4322-8128-46271d0f8f72" providerId="ADAL" clId="{AB44CB8E-98D4-45BE-9EAA-1C82CE74B643}" dt="2019-06-01T12:14:30.629" v="2175" actId="20577"/>
      <pc:docMkLst>
        <pc:docMk/>
      </pc:docMkLst>
      <pc:sldChg chg="add del">
        <pc:chgData name="Sayan Som" userId="d8e677e4-1fd1-4322-8128-46271d0f8f72" providerId="ADAL" clId="{AB44CB8E-98D4-45BE-9EAA-1C82CE74B643}" dt="2019-06-01T09:36:03.200" v="287" actId="2696"/>
        <pc:sldMkLst>
          <pc:docMk/>
          <pc:sldMk cId="144217480" sldId="256"/>
        </pc:sldMkLst>
      </pc:sldChg>
      <pc:sldChg chg="addSp modSp">
        <pc:chgData name="Sayan Som" userId="d8e677e4-1fd1-4322-8128-46271d0f8f72" providerId="ADAL" clId="{AB44CB8E-98D4-45BE-9EAA-1C82CE74B643}" dt="2019-06-01T12:00:59.751" v="1419" actId="1036"/>
        <pc:sldMkLst>
          <pc:docMk/>
          <pc:sldMk cId="3308447160" sldId="257"/>
        </pc:sldMkLst>
        <pc:spChg chg="add mod">
          <ac:chgData name="Sayan Som" userId="d8e677e4-1fd1-4322-8128-46271d0f8f72" providerId="ADAL" clId="{AB44CB8E-98D4-45BE-9EAA-1C82CE74B643}" dt="2019-06-01T11:59:51.773" v="1389" actId="20577"/>
          <ac:spMkLst>
            <pc:docMk/>
            <pc:sldMk cId="3308447160" sldId="257"/>
            <ac:spMk id="4" creationId="{4702E1C2-C96C-469F-B2ED-1E4359C8753A}"/>
          </ac:spMkLst>
        </pc:spChg>
        <pc:spChg chg="add mod">
          <ac:chgData name="Sayan Som" userId="d8e677e4-1fd1-4322-8128-46271d0f8f72" providerId="ADAL" clId="{AB44CB8E-98D4-45BE-9EAA-1C82CE74B643}" dt="2019-06-01T12:00:59.751" v="1419" actId="1036"/>
          <ac:spMkLst>
            <pc:docMk/>
            <pc:sldMk cId="3308447160" sldId="257"/>
            <ac:spMk id="5" creationId="{334F1A49-09BB-4295-8882-C212744368BD}"/>
          </ac:spMkLst>
        </pc:spChg>
        <pc:picChg chg="mod modCrop">
          <ac:chgData name="Sayan Som" userId="d8e677e4-1fd1-4322-8128-46271d0f8f72" providerId="ADAL" clId="{AB44CB8E-98D4-45BE-9EAA-1C82CE74B643}" dt="2019-06-01T11:58:28.920" v="1263" actId="1076"/>
          <ac:picMkLst>
            <pc:docMk/>
            <pc:sldMk cId="3308447160" sldId="257"/>
            <ac:picMk id="3" creationId="{3A212DF2-3078-4C96-988B-B1096BCECFBC}"/>
          </ac:picMkLst>
        </pc:picChg>
      </pc:sldChg>
      <pc:sldChg chg="addSp delSp modSp add">
        <pc:chgData name="Sayan Som" userId="d8e677e4-1fd1-4322-8128-46271d0f8f72" providerId="ADAL" clId="{AB44CB8E-98D4-45BE-9EAA-1C82CE74B643}" dt="2019-06-01T12:06:14.848" v="1678"/>
        <pc:sldMkLst>
          <pc:docMk/>
          <pc:sldMk cId="928138266" sldId="258"/>
        </pc:sldMkLst>
        <pc:spChg chg="add mod">
          <ac:chgData name="Sayan Som" userId="d8e677e4-1fd1-4322-8128-46271d0f8f72" providerId="ADAL" clId="{AB44CB8E-98D4-45BE-9EAA-1C82CE74B643}" dt="2019-06-01T12:03:19.394" v="1610" actId="1035"/>
          <ac:spMkLst>
            <pc:docMk/>
            <pc:sldMk cId="928138266" sldId="258"/>
            <ac:spMk id="45" creationId="{2C4F948E-DFF4-4649-808E-2261230B3C98}"/>
          </ac:spMkLst>
        </pc:spChg>
        <pc:spChg chg="add mod">
          <ac:chgData name="Sayan Som" userId="d8e677e4-1fd1-4322-8128-46271d0f8f72" providerId="ADAL" clId="{AB44CB8E-98D4-45BE-9EAA-1C82CE74B643}" dt="2019-06-01T12:03:28.768" v="1618" actId="1076"/>
          <ac:spMkLst>
            <pc:docMk/>
            <pc:sldMk cId="928138266" sldId="258"/>
            <ac:spMk id="46" creationId="{DA36D554-EC20-459D-BCF3-CBD869544AFD}"/>
          </ac:spMkLst>
        </pc:spChg>
        <pc:spChg chg="add mod">
          <ac:chgData name="Sayan Som" userId="d8e677e4-1fd1-4322-8128-46271d0f8f72" providerId="ADAL" clId="{AB44CB8E-98D4-45BE-9EAA-1C82CE74B643}" dt="2019-06-01T10:48:07.439" v="548" actId="20577"/>
          <ac:spMkLst>
            <pc:docMk/>
            <pc:sldMk cId="928138266" sldId="258"/>
            <ac:spMk id="47" creationId="{691F972A-EB8A-4D29-9213-47D52C6E93A1}"/>
          </ac:spMkLst>
        </pc:spChg>
        <pc:spChg chg="add mod">
          <ac:chgData name="Sayan Som" userId="d8e677e4-1fd1-4322-8128-46271d0f8f72" providerId="ADAL" clId="{AB44CB8E-98D4-45BE-9EAA-1C82CE74B643}" dt="2019-06-01T12:03:45.507" v="1658" actId="20577"/>
          <ac:spMkLst>
            <pc:docMk/>
            <pc:sldMk cId="928138266" sldId="258"/>
            <ac:spMk id="48" creationId="{882E1C9C-965C-441F-B65A-144B90D1CEBD}"/>
          </ac:spMkLst>
        </pc:spChg>
        <pc:spChg chg="add del mod">
          <ac:chgData name="Sayan Som" userId="d8e677e4-1fd1-4322-8128-46271d0f8f72" providerId="ADAL" clId="{AB44CB8E-98D4-45BE-9EAA-1C82CE74B643}" dt="2019-06-01T12:06:14.848" v="1678"/>
          <ac:spMkLst>
            <pc:docMk/>
            <pc:sldMk cId="928138266" sldId="258"/>
            <ac:spMk id="49" creationId="{5DC02902-5A8E-45FC-B118-B1E87A9B924C}"/>
          </ac:spMkLst>
        </pc:spChg>
        <pc:picChg chg="add mod modCrop">
          <ac:chgData name="Sayan Som" userId="d8e677e4-1fd1-4322-8128-46271d0f8f72" providerId="ADAL" clId="{AB44CB8E-98D4-45BE-9EAA-1C82CE74B643}" dt="2019-06-01T12:03:19.394" v="1610" actId="1035"/>
          <ac:picMkLst>
            <pc:docMk/>
            <pc:sldMk cId="928138266" sldId="258"/>
            <ac:picMk id="3" creationId="{1EB054C8-6AEC-4F0E-AB5E-DCA86D81D814}"/>
          </ac:picMkLst>
        </pc:picChg>
        <pc:picChg chg="add mod">
          <ac:chgData name="Sayan Som" userId="d8e677e4-1fd1-4322-8128-46271d0f8f72" providerId="ADAL" clId="{AB44CB8E-98D4-45BE-9EAA-1C82CE74B643}" dt="2019-06-01T12:03:19.394" v="1610" actId="1035"/>
          <ac:picMkLst>
            <pc:docMk/>
            <pc:sldMk cId="928138266" sldId="258"/>
            <ac:picMk id="5" creationId="{E0AF4EE4-06E9-43D9-B21E-FB27E122386C}"/>
          </ac:picMkLst>
        </pc:picChg>
        <pc:picChg chg="add mod">
          <ac:chgData name="Sayan Som" userId="d8e677e4-1fd1-4322-8128-46271d0f8f72" providerId="ADAL" clId="{AB44CB8E-98D4-45BE-9EAA-1C82CE74B643}" dt="2019-06-01T12:03:19.394" v="1610" actId="1035"/>
          <ac:picMkLst>
            <pc:docMk/>
            <pc:sldMk cId="928138266" sldId="258"/>
            <ac:picMk id="7" creationId="{9DCCD647-E31D-4A55-BC4D-C88C9A3C7728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9" creationId="{AF6BC856-AB65-47D5-9A1C-6652706795DE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11" creationId="{C3B88A21-BEED-406E-947D-0050791C6948}"/>
          </ac:picMkLst>
        </pc:picChg>
        <pc:picChg chg="add mod">
          <ac:chgData name="Sayan Som" userId="d8e677e4-1fd1-4322-8128-46271d0f8f72" providerId="ADAL" clId="{AB44CB8E-98D4-45BE-9EAA-1C82CE74B643}" dt="2019-06-01T10:24:00.046" v="357" actId="14100"/>
          <ac:picMkLst>
            <pc:docMk/>
            <pc:sldMk cId="928138266" sldId="258"/>
            <ac:picMk id="13" creationId="{58C7E1C0-4B4C-4CD6-8EF0-F8FF2B420EC4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15" creationId="{543663AC-266E-4600-96B4-5C40141E639E}"/>
          </ac:picMkLst>
        </pc:picChg>
        <pc:picChg chg="add mod">
          <ac:chgData name="Sayan Som" userId="d8e677e4-1fd1-4322-8128-46271d0f8f72" providerId="ADAL" clId="{AB44CB8E-98D4-45BE-9EAA-1C82CE74B643}" dt="2019-06-01T10:24:05.765" v="359" actId="14100"/>
          <ac:picMkLst>
            <pc:docMk/>
            <pc:sldMk cId="928138266" sldId="258"/>
            <ac:picMk id="17" creationId="{034DEBBE-16FC-47C3-B605-E7FCD959817A}"/>
          </ac:picMkLst>
        </pc:picChg>
        <pc:picChg chg="add mod">
          <ac:chgData name="Sayan Som" userId="d8e677e4-1fd1-4322-8128-46271d0f8f72" providerId="ADAL" clId="{AB44CB8E-98D4-45BE-9EAA-1C82CE74B643}" dt="2019-06-01T10:23:49.348" v="352" actId="14100"/>
          <ac:picMkLst>
            <pc:docMk/>
            <pc:sldMk cId="928138266" sldId="258"/>
            <ac:picMk id="19" creationId="{236A29C8-2AD2-4A0A-8345-C5DC5C8236BC}"/>
          </ac:picMkLst>
        </pc:picChg>
        <pc:picChg chg="add mod">
          <ac:chgData name="Sayan Som" userId="d8e677e4-1fd1-4322-8128-46271d0f8f72" providerId="ADAL" clId="{AB44CB8E-98D4-45BE-9EAA-1C82CE74B643}" dt="2019-06-01T10:23:55.601" v="355" actId="14100"/>
          <ac:picMkLst>
            <pc:docMk/>
            <pc:sldMk cId="928138266" sldId="258"/>
            <ac:picMk id="21" creationId="{014A55AD-88DC-4C48-B898-825BDBCE6DDE}"/>
          </ac:picMkLst>
        </pc:picChg>
        <pc:picChg chg="add mod">
          <ac:chgData name="Sayan Som" userId="d8e677e4-1fd1-4322-8128-46271d0f8f72" providerId="ADAL" clId="{AB44CB8E-98D4-45BE-9EAA-1C82CE74B643}" dt="2019-06-01T10:23:42.824" v="350" actId="14100"/>
          <ac:picMkLst>
            <pc:docMk/>
            <pc:sldMk cId="928138266" sldId="258"/>
            <ac:picMk id="23" creationId="{001AB816-0A3E-4D20-889B-147673A97818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25" creationId="{4B48A159-981A-4653-A6BE-463153746F94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27" creationId="{52C99B31-0835-4A9C-934D-5F2EBC6D078B}"/>
          </ac:picMkLst>
        </pc:picChg>
        <pc:picChg chg="add mod">
          <ac:chgData name="Sayan Som" userId="d8e677e4-1fd1-4322-8128-46271d0f8f72" providerId="ADAL" clId="{AB44CB8E-98D4-45BE-9EAA-1C82CE74B643}" dt="2019-06-01T10:28:51.007" v="374" actId="14100"/>
          <ac:picMkLst>
            <pc:docMk/>
            <pc:sldMk cId="928138266" sldId="258"/>
            <ac:picMk id="29" creationId="{1BFB3BD6-31D2-47E6-8ED4-78865BC92F34}"/>
          </ac:picMkLst>
        </pc:picChg>
        <pc:picChg chg="add del mod">
          <ac:chgData name="Sayan Som" userId="d8e677e4-1fd1-4322-8128-46271d0f8f72" providerId="ADAL" clId="{AB44CB8E-98D4-45BE-9EAA-1C82CE74B643}" dt="2019-06-01T12:03:19.394" v="1610" actId="1035"/>
          <ac:picMkLst>
            <pc:docMk/>
            <pc:sldMk cId="928138266" sldId="258"/>
            <ac:picMk id="31" creationId="{EF0C8B89-41B9-4EFE-89C8-BA3DCD5D139D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33" creationId="{4AEB6D38-E913-400C-B537-8E5A57302B06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35" creationId="{42AA5844-2812-42F7-B7FB-E39A928377A2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37" creationId="{69B38747-9687-4A15-A754-5868BEF36EF8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39" creationId="{6D3FF80F-982A-4622-A79B-16D5019DD057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41" creationId="{ABB5D26C-2676-4493-84B1-7513FC484DF3}"/>
          </ac:picMkLst>
        </pc:picChg>
        <pc:picChg chg="add mod">
          <ac:chgData name="Sayan Som" userId="d8e677e4-1fd1-4322-8128-46271d0f8f72" providerId="ADAL" clId="{AB44CB8E-98D4-45BE-9EAA-1C82CE74B643}" dt="2019-06-01T12:03:24.643" v="1617" actId="1036"/>
          <ac:picMkLst>
            <pc:docMk/>
            <pc:sldMk cId="928138266" sldId="258"/>
            <ac:picMk id="43" creationId="{B563D908-1D5A-4C3B-A769-B71AAD9D2C01}"/>
          </ac:picMkLst>
        </pc:picChg>
        <pc:picChg chg="add del mod">
          <ac:chgData name="Sayan Som" userId="d8e677e4-1fd1-4322-8128-46271d0f8f72" providerId="ADAL" clId="{AB44CB8E-98D4-45BE-9EAA-1C82CE74B643}" dt="2019-06-01T10:43:26.650" v="477" actId="478"/>
          <ac:picMkLst>
            <pc:docMk/>
            <pc:sldMk cId="928138266" sldId="258"/>
            <ac:picMk id="44" creationId="{ECC2ADE6-512C-4C7E-9D31-AABA2A3B5951}"/>
          </ac:picMkLst>
        </pc:picChg>
      </pc:sldChg>
      <pc:sldChg chg="delSp del">
        <pc:chgData name="Sayan Som" userId="d8e677e4-1fd1-4322-8128-46271d0f8f72" providerId="ADAL" clId="{AB44CB8E-98D4-45BE-9EAA-1C82CE74B643}" dt="2019-06-01T10:13:39.527" v="290" actId="2696"/>
        <pc:sldMkLst>
          <pc:docMk/>
          <pc:sldMk cId="1602336402" sldId="258"/>
        </pc:sldMkLst>
        <pc:picChg chg="del">
          <ac:chgData name="Sayan Som" userId="d8e677e4-1fd1-4322-8128-46271d0f8f72" providerId="ADAL" clId="{AB44CB8E-98D4-45BE-9EAA-1C82CE74B643}" dt="2019-06-01T10:01:28.480" v="288" actId="478"/>
          <ac:picMkLst>
            <pc:docMk/>
            <pc:sldMk cId="1602336402" sldId="258"/>
            <ac:picMk id="3" creationId="{3795957B-8440-4773-8CC7-5245CBF882D3}"/>
          </ac:picMkLst>
        </pc:picChg>
        <pc:picChg chg="del">
          <ac:chgData name="Sayan Som" userId="d8e677e4-1fd1-4322-8128-46271d0f8f72" providerId="ADAL" clId="{AB44CB8E-98D4-45BE-9EAA-1C82CE74B643}" dt="2019-06-01T10:01:29.620" v="289" actId="478"/>
          <ac:picMkLst>
            <pc:docMk/>
            <pc:sldMk cId="1602336402" sldId="258"/>
            <ac:picMk id="5" creationId="{2B641345-2BAF-4B37-8E39-112DE2AE9DCA}"/>
          </ac:picMkLst>
        </pc:picChg>
      </pc:sldChg>
      <pc:sldChg chg="addSp modSp">
        <pc:chgData name="Sayan Som" userId="d8e677e4-1fd1-4322-8128-46271d0f8f72" providerId="ADAL" clId="{AB44CB8E-98D4-45BE-9EAA-1C82CE74B643}" dt="2019-06-01T12:02:25.958" v="1536" actId="20577"/>
        <pc:sldMkLst>
          <pc:docMk/>
          <pc:sldMk cId="90608197" sldId="259"/>
        </pc:sldMkLst>
        <pc:spChg chg="add mod">
          <ac:chgData name="Sayan Som" userId="d8e677e4-1fd1-4322-8128-46271d0f8f72" providerId="ADAL" clId="{AB44CB8E-98D4-45BE-9EAA-1C82CE74B643}" dt="2019-06-01T12:02:25.958" v="1536" actId="20577"/>
          <ac:spMkLst>
            <pc:docMk/>
            <pc:sldMk cId="90608197" sldId="259"/>
            <ac:spMk id="25" creationId="{06087FD4-C588-4DF3-A154-057F45A0E55C}"/>
          </ac:spMkLst>
        </pc:spChg>
        <pc:spChg chg="add">
          <ac:chgData name="Sayan Som" userId="d8e677e4-1fd1-4322-8128-46271d0f8f72" providerId="ADAL" clId="{AB44CB8E-98D4-45BE-9EAA-1C82CE74B643}" dt="2019-06-01T12:01:22.657" v="1421"/>
          <ac:spMkLst>
            <pc:docMk/>
            <pc:sldMk cId="90608197" sldId="259"/>
            <ac:spMk id="26" creationId="{3BCB7840-2C44-4CC6-BB18-D7043C420F44}"/>
          </ac:spMkLst>
        </pc:spChg>
      </pc:sldChg>
      <pc:sldChg chg="addSp modSp">
        <pc:chgData name="Sayan Som" userId="d8e677e4-1fd1-4322-8128-46271d0f8f72" providerId="ADAL" clId="{AB44CB8E-98D4-45BE-9EAA-1C82CE74B643}" dt="2019-06-01T12:06:35.112" v="1697" actId="20577"/>
        <pc:sldMkLst>
          <pc:docMk/>
          <pc:sldMk cId="3028289198" sldId="260"/>
        </pc:sldMkLst>
        <pc:spChg chg="add mod">
          <ac:chgData name="Sayan Som" userId="d8e677e4-1fd1-4322-8128-46271d0f8f72" providerId="ADAL" clId="{AB44CB8E-98D4-45BE-9EAA-1C82CE74B643}" dt="2019-06-01T12:04:46.216" v="1664" actId="1035"/>
          <ac:spMkLst>
            <pc:docMk/>
            <pc:sldMk cId="3028289198" sldId="260"/>
            <ac:spMk id="4" creationId="{486275DB-0707-4E6A-87C5-8C346FBFF9DD}"/>
          </ac:spMkLst>
        </pc:spChg>
        <pc:spChg chg="add mod">
          <ac:chgData name="Sayan Som" userId="d8e677e4-1fd1-4322-8128-46271d0f8f72" providerId="ADAL" clId="{AB44CB8E-98D4-45BE-9EAA-1C82CE74B643}" dt="2019-06-01T12:06:35.112" v="1697" actId="20577"/>
          <ac:spMkLst>
            <pc:docMk/>
            <pc:sldMk cId="3028289198" sldId="260"/>
            <ac:spMk id="5" creationId="{9C8C21E8-61AF-4675-8B1A-72BEBDB9EC78}"/>
          </ac:spMkLst>
        </pc:spChg>
        <pc:picChg chg="mod modCrop">
          <ac:chgData name="Sayan Som" userId="d8e677e4-1fd1-4322-8128-46271d0f8f72" providerId="ADAL" clId="{AB44CB8E-98D4-45BE-9EAA-1C82CE74B643}" dt="2019-06-01T12:04:07.378" v="1662" actId="1076"/>
          <ac:picMkLst>
            <pc:docMk/>
            <pc:sldMk cId="3028289198" sldId="260"/>
            <ac:picMk id="3" creationId="{C0794640-E837-4183-9190-7B3427872B8E}"/>
          </ac:picMkLst>
        </pc:picChg>
      </pc:sldChg>
      <pc:sldChg chg="modSp">
        <pc:chgData name="Sayan Som" userId="d8e677e4-1fd1-4322-8128-46271d0f8f72" providerId="ADAL" clId="{AB44CB8E-98D4-45BE-9EAA-1C82CE74B643}" dt="2019-06-01T12:14:30.629" v="2175" actId="20577"/>
        <pc:sldMkLst>
          <pc:docMk/>
          <pc:sldMk cId="2358640314" sldId="261"/>
        </pc:sldMkLst>
        <pc:spChg chg="mod">
          <ac:chgData name="Sayan Som" userId="d8e677e4-1fd1-4322-8128-46271d0f8f72" providerId="ADAL" clId="{AB44CB8E-98D4-45BE-9EAA-1C82CE74B643}" dt="2019-06-01T12:14:30.629" v="2175" actId="20577"/>
          <ac:spMkLst>
            <pc:docMk/>
            <pc:sldMk cId="2358640314" sldId="261"/>
            <ac:spMk id="3" creationId="{171C25D4-15B8-4D31-9036-EF7D0525F23A}"/>
          </ac:spMkLst>
        </pc:spChg>
      </pc:sldChg>
      <pc:sldChg chg="modSp">
        <pc:chgData name="Sayan Som" userId="d8e677e4-1fd1-4322-8128-46271d0f8f72" providerId="ADAL" clId="{AB44CB8E-98D4-45BE-9EAA-1C82CE74B643}" dt="2019-06-01T10:41:43.933" v="457" actId="20577"/>
        <pc:sldMkLst>
          <pc:docMk/>
          <pc:sldMk cId="3200570235" sldId="262"/>
        </pc:sldMkLst>
        <pc:spChg chg="mod">
          <ac:chgData name="Sayan Som" userId="d8e677e4-1fd1-4322-8128-46271d0f8f72" providerId="ADAL" clId="{AB44CB8E-98D4-45BE-9EAA-1C82CE74B643}" dt="2019-06-01T10:41:43.933" v="457" actId="20577"/>
          <ac:spMkLst>
            <pc:docMk/>
            <pc:sldMk cId="3200570235" sldId="262"/>
            <ac:spMk id="3" creationId="{171C25D4-15B8-4D31-9036-EF7D0525F23A}"/>
          </ac:spMkLst>
        </pc:spChg>
      </pc:sldChg>
      <pc:sldChg chg="addSp delSp modSp">
        <pc:chgData name="Sayan Som" userId="d8e677e4-1fd1-4322-8128-46271d0f8f72" providerId="ADAL" clId="{AB44CB8E-98D4-45BE-9EAA-1C82CE74B643}" dt="2019-06-01T12:10:19.268" v="1902" actId="20577"/>
        <pc:sldMkLst>
          <pc:docMk/>
          <pc:sldMk cId="1880156318" sldId="263"/>
        </pc:sldMkLst>
        <pc:spChg chg="add del">
          <ac:chgData name="Sayan Som" userId="d8e677e4-1fd1-4322-8128-46271d0f8f72" providerId="ADAL" clId="{AB44CB8E-98D4-45BE-9EAA-1C82CE74B643}" dt="2019-06-01T12:07:05.919" v="1702" actId="478"/>
          <ac:spMkLst>
            <pc:docMk/>
            <pc:sldMk cId="1880156318" sldId="263"/>
            <ac:spMk id="22" creationId="{B802022A-81B4-4E10-BB88-8D0B248870BA}"/>
          </ac:spMkLst>
        </pc:spChg>
        <pc:spChg chg="add">
          <ac:chgData name="Sayan Som" userId="d8e677e4-1fd1-4322-8128-46271d0f8f72" providerId="ADAL" clId="{AB44CB8E-98D4-45BE-9EAA-1C82CE74B643}" dt="2019-06-01T12:07:06.675" v="1703"/>
          <ac:spMkLst>
            <pc:docMk/>
            <pc:sldMk cId="1880156318" sldId="263"/>
            <ac:spMk id="23" creationId="{BA9CE9B6-D869-4D0C-A272-37E979A7327A}"/>
          </ac:spMkLst>
        </pc:spChg>
        <pc:spChg chg="add mod">
          <ac:chgData name="Sayan Som" userId="d8e677e4-1fd1-4322-8128-46271d0f8f72" providerId="ADAL" clId="{AB44CB8E-98D4-45BE-9EAA-1C82CE74B643}" dt="2019-06-01T12:10:19.268" v="1902" actId="20577"/>
          <ac:spMkLst>
            <pc:docMk/>
            <pc:sldMk cId="1880156318" sldId="263"/>
            <ac:spMk id="24" creationId="{861DF447-0410-4794-9026-22D7B8A4639F}"/>
          </ac:spMkLst>
        </pc:spChg>
      </pc:sldChg>
      <pc:sldChg chg="del">
        <pc:chgData name="Sayan Som" userId="d8e677e4-1fd1-4322-8128-46271d0f8f72" providerId="ADAL" clId="{AB44CB8E-98D4-45BE-9EAA-1C82CE74B643}" dt="2019-06-01T09:34:46.589" v="281" actId="2696"/>
        <pc:sldMkLst>
          <pc:docMk/>
          <pc:sldMk cId="1012691265" sldId="264"/>
        </pc:sldMkLst>
      </pc:sldChg>
      <pc:sldChg chg="add">
        <pc:chgData name="Sayan Som" userId="d8e677e4-1fd1-4322-8128-46271d0f8f72" providerId="ADAL" clId="{AB44CB8E-98D4-45BE-9EAA-1C82CE74B643}" dt="2019-06-01T09:34:51.098" v="285"/>
        <pc:sldMkLst>
          <pc:docMk/>
          <pc:sldMk cId="1949877945" sldId="264"/>
        </pc:sldMkLst>
      </pc:sldChg>
      <pc:sldChg chg="addSp modSp add">
        <pc:chgData name="Sayan Som" userId="d8e677e4-1fd1-4322-8128-46271d0f8f72" providerId="ADAL" clId="{AB44CB8E-98D4-45BE-9EAA-1C82CE74B643}" dt="2019-06-01T12:05:34.074" v="1675" actId="14100"/>
        <pc:sldMkLst>
          <pc:docMk/>
          <pc:sldMk cId="2676667989" sldId="265"/>
        </pc:sldMkLst>
        <pc:spChg chg="add mod">
          <ac:chgData name="Sayan Som" userId="d8e677e4-1fd1-4322-8128-46271d0f8f72" providerId="ADAL" clId="{AB44CB8E-98D4-45BE-9EAA-1C82CE74B643}" dt="2019-06-01T11:55:12.103" v="1013" actId="1035"/>
          <ac:spMkLst>
            <pc:docMk/>
            <pc:sldMk cId="2676667989" sldId="265"/>
            <ac:spMk id="2" creationId="{98290296-5E37-4F6E-8738-A6423F90E58D}"/>
          </ac:spMkLst>
        </pc:spChg>
        <pc:spChg chg="add mod">
          <ac:chgData name="Sayan Som" userId="d8e677e4-1fd1-4322-8128-46271d0f8f72" providerId="ADAL" clId="{AB44CB8E-98D4-45BE-9EAA-1C82CE74B643}" dt="2019-06-01T12:05:34.074" v="1675" actId="14100"/>
          <ac:spMkLst>
            <pc:docMk/>
            <pc:sldMk cId="2676667989" sldId="265"/>
            <ac:spMk id="3" creationId="{51467B91-7721-4B29-867E-115D4056B737}"/>
          </ac:spMkLst>
        </pc:spChg>
        <pc:picChg chg="mod modCrop">
          <ac:chgData name="Sayan Som" userId="d8e677e4-1fd1-4322-8128-46271d0f8f72" providerId="ADAL" clId="{AB44CB8E-98D4-45BE-9EAA-1C82CE74B643}" dt="2019-06-01T11:55:26.227" v="1015" actId="14100"/>
          <ac:picMkLst>
            <pc:docMk/>
            <pc:sldMk cId="2676667989" sldId="265"/>
            <ac:picMk id="4" creationId="{CBF9778A-B6D0-46D4-AA97-60CEA7AE55BC}"/>
          </ac:picMkLst>
        </pc:picChg>
      </pc:sldChg>
      <pc:sldChg chg="addSp modSp del">
        <pc:chgData name="Sayan Som" userId="d8e677e4-1fd1-4322-8128-46271d0f8f72" providerId="ADAL" clId="{AB44CB8E-98D4-45BE-9EAA-1C82CE74B643}" dt="2019-06-01T09:34:46.853" v="282" actId="2696"/>
        <pc:sldMkLst>
          <pc:docMk/>
          <pc:sldMk cId="4215543821" sldId="265"/>
        </pc:sldMkLst>
        <pc:picChg chg="add mod">
          <ac:chgData name="Sayan Som" userId="d8e677e4-1fd1-4322-8128-46271d0f8f72" providerId="ADAL" clId="{AB44CB8E-98D4-45BE-9EAA-1C82CE74B643}" dt="2019-06-01T07:12:13.968" v="2" actId="962"/>
          <ac:picMkLst>
            <pc:docMk/>
            <pc:sldMk cId="4215543821" sldId="265"/>
            <ac:picMk id="4" creationId="{CBF9778A-B6D0-46D4-AA97-60CEA7AE55BC}"/>
          </ac:picMkLst>
        </pc:picChg>
      </pc:sldChg>
      <pc:sldChg chg="addSp delSp modSp del">
        <pc:chgData name="Sayan Som" userId="d8e677e4-1fd1-4322-8128-46271d0f8f72" providerId="ADAL" clId="{AB44CB8E-98D4-45BE-9EAA-1C82CE74B643}" dt="2019-06-01T09:34:47.081" v="283" actId="2696"/>
        <pc:sldMkLst>
          <pc:docMk/>
          <pc:sldMk cId="261524447" sldId="266"/>
        </pc:sldMkLst>
        <pc:spChg chg="del">
          <ac:chgData name="Sayan Som" userId="d8e677e4-1fd1-4322-8128-46271d0f8f72" providerId="ADAL" clId="{AB44CB8E-98D4-45BE-9EAA-1C82CE74B643}" dt="2019-06-01T07:16:17.366" v="3" actId="478"/>
          <ac:spMkLst>
            <pc:docMk/>
            <pc:sldMk cId="261524447" sldId="266"/>
            <ac:spMk id="3" creationId="{8BC8F6DC-C05D-40A6-B6E4-1F5F55A30322}"/>
          </ac:spMkLst>
        </pc:spChg>
        <pc:spChg chg="del">
          <ac:chgData name="Sayan Som" userId="d8e677e4-1fd1-4322-8128-46271d0f8f72" providerId="ADAL" clId="{AB44CB8E-98D4-45BE-9EAA-1C82CE74B643}" dt="2019-06-01T07:16:17.366" v="3" actId="478"/>
          <ac:spMkLst>
            <pc:docMk/>
            <pc:sldMk cId="261524447" sldId="266"/>
            <ac:spMk id="5" creationId="{5827C20B-0ADF-478B-9471-DA761A806F3D}"/>
          </ac:spMkLst>
        </pc:spChg>
        <pc:spChg chg="del">
          <ac:chgData name="Sayan Som" userId="d8e677e4-1fd1-4322-8128-46271d0f8f72" providerId="ADAL" clId="{AB44CB8E-98D4-45BE-9EAA-1C82CE74B643}" dt="2019-06-01T07:16:17.366" v="3" actId="478"/>
          <ac:spMkLst>
            <pc:docMk/>
            <pc:sldMk cId="261524447" sldId="266"/>
            <ac:spMk id="6" creationId="{FD481624-8302-4E92-9208-8990B543A8C3}"/>
          </ac:spMkLst>
        </pc:spChg>
        <pc:spChg chg="del">
          <ac:chgData name="Sayan Som" userId="d8e677e4-1fd1-4322-8128-46271d0f8f72" providerId="ADAL" clId="{AB44CB8E-98D4-45BE-9EAA-1C82CE74B643}" dt="2019-06-01T07:16:17.366" v="3" actId="478"/>
          <ac:spMkLst>
            <pc:docMk/>
            <pc:sldMk cId="261524447" sldId="266"/>
            <ac:spMk id="9" creationId="{A519E377-FB52-4EFB-9020-15D85CF1B83B}"/>
          </ac:spMkLst>
        </pc:spChg>
        <pc:spChg chg="del">
          <ac:chgData name="Sayan Som" userId="d8e677e4-1fd1-4322-8128-46271d0f8f72" providerId="ADAL" clId="{AB44CB8E-98D4-45BE-9EAA-1C82CE74B643}" dt="2019-06-01T07:16:17.366" v="3" actId="478"/>
          <ac:spMkLst>
            <pc:docMk/>
            <pc:sldMk cId="261524447" sldId="266"/>
            <ac:spMk id="10" creationId="{6EBB175C-6338-44F2-B832-07C11B8CA722}"/>
          </ac:spMkLst>
        </pc:spChg>
        <pc:graphicFrameChg chg="add mod modGraphic">
          <ac:chgData name="Sayan Som" userId="d8e677e4-1fd1-4322-8128-46271d0f8f72" providerId="ADAL" clId="{AB44CB8E-98D4-45BE-9EAA-1C82CE74B643}" dt="2019-06-01T07:57:19.522" v="227" actId="207"/>
          <ac:graphicFrameMkLst>
            <pc:docMk/>
            <pc:sldMk cId="261524447" sldId="266"/>
            <ac:graphicFrameMk id="2" creationId="{3B14A8CF-A41B-4FF7-9340-DC154AD8EBEE}"/>
          </ac:graphicFrameMkLst>
        </pc:graphicFrameChg>
        <pc:graphicFrameChg chg="add del">
          <ac:chgData name="Sayan Som" userId="d8e677e4-1fd1-4322-8128-46271d0f8f72" providerId="ADAL" clId="{AB44CB8E-98D4-45BE-9EAA-1C82CE74B643}" dt="2019-06-01T07:19:51.098" v="24" actId="478"/>
          <ac:graphicFrameMkLst>
            <pc:docMk/>
            <pc:sldMk cId="261524447" sldId="266"/>
            <ac:graphicFrameMk id="4" creationId="{74D1213B-5F0F-4690-84A2-B9FE73AF0225}"/>
          </ac:graphicFrameMkLst>
        </pc:graphicFrameChg>
        <pc:graphicFrameChg chg="add del mod modGraphic">
          <ac:chgData name="Sayan Som" userId="d8e677e4-1fd1-4322-8128-46271d0f8f72" providerId="ADAL" clId="{AB44CB8E-98D4-45BE-9EAA-1C82CE74B643}" dt="2019-06-01T07:21:33.090" v="43" actId="478"/>
          <ac:graphicFrameMkLst>
            <pc:docMk/>
            <pc:sldMk cId="261524447" sldId="266"/>
            <ac:graphicFrameMk id="7" creationId="{242FA512-7BF8-4FD1-924F-B801F8019887}"/>
          </ac:graphicFrameMkLst>
        </pc:graphicFrameChg>
        <pc:graphicFrameChg chg="add mod modGraphic">
          <ac:chgData name="Sayan Som" userId="d8e677e4-1fd1-4322-8128-46271d0f8f72" providerId="ADAL" clId="{AB44CB8E-98D4-45BE-9EAA-1C82CE74B643}" dt="2019-06-01T07:44:12.795" v="196" actId="207"/>
          <ac:graphicFrameMkLst>
            <pc:docMk/>
            <pc:sldMk cId="261524447" sldId="266"/>
            <ac:graphicFrameMk id="8" creationId="{8BAE3B75-19A6-4D94-B4D6-DEA7B67DAE28}"/>
          </ac:graphicFrameMkLst>
        </pc:graphicFrameChg>
        <pc:graphicFrameChg chg="add mod modGraphic">
          <ac:chgData name="Sayan Som" userId="d8e677e4-1fd1-4322-8128-46271d0f8f72" providerId="ADAL" clId="{AB44CB8E-98D4-45BE-9EAA-1C82CE74B643}" dt="2019-06-01T07:44:13.214" v="197" actId="207"/>
          <ac:graphicFrameMkLst>
            <pc:docMk/>
            <pc:sldMk cId="261524447" sldId="266"/>
            <ac:graphicFrameMk id="11" creationId="{E620998C-B5AC-491D-8695-220AD499DDAF}"/>
          </ac:graphicFrameMkLst>
        </pc:graphicFrameChg>
        <pc:graphicFrameChg chg="add mod modGraphic">
          <ac:chgData name="Sayan Som" userId="d8e677e4-1fd1-4322-8128-46271d0f8f72" providerId="ADAL" clId="{AB44CB8E-98D4-45BE-9EAA-1C82CE74B643}" dt="2019-06-01T07:44:14.341" v="199" actId="207"/>
          <ac:graphicFrameMkLst>
            <pc:docMk/>
            <pc:sldMk cId="261524447" sldId="266"/>
            <ac:graphicFrameMk id="12" creationId="{228511CE-6704-47FC-9017-0A14D37CE808}"/>
          </ac:graphicFrameMkLst>
        </pc:graphicFrameChg>
        <pc:graphicFrameChg chg="add mod modGraphic">
          <ac:chgData name="Sayan Som" userId="d8e677e4-1fd1-4322-8128-46271d0f8f72" providerId="ADAL" clId="{AB44CB8E-98D4-45BE-9EAA-1C82CE74B643}" dt="2019-06-01T07:40:27.173" v="161" actId="122"/>
          <ac:graphicFrameMkLst>
            <pc:docMk/>
            <pc:sldMk cId="261524447" sldId="266"/>
            <ac:graphicFrameMk id="14" creationId="{0FBBC98A-D3EA-4C01-B0B7-39D86C666832}"/>
          </ac:graphicFrameMkLst>
        </pc:graphicFrameChg>
        <pc:picChg chg="del">
          <ac:chgData name="Sayan Som" userId="d8e677e4-1fd1-4322-8128-46271d0f8f72" providerId="ADAL" clId="{AB44CB8E-98D4-45BE-9EAA-1C82CE74B643}" dt="2019-06-01T07:16:17.366" v="3" actId="478"/>
          <ac:picMkLst>
            <pc:docMk/>
            <pc:sldMk cId="261524447" sldId="266"/>
            <ac:picMk id="13" creationId="{CD0993B2-E6CE-42DA-9592-FE4933BF8312}"/>
          </ac:picMkLst>
        </pc:picChg>
        <pc:picChg chg="del">
          <ac:chgData name="Sayan Som" userId="d8e677e4-1fd1-4322-8128-46271d0f8f72" providerId="ADAL" clId="{AB44CB8E-98D4-45BE-9EAA-1C82CE74B643}" dt="2019-06-01T07:16:17.366" v="3" actId="478"/>
          <ac:picMkLst>
            <pc:docMk/>
            <pc:sldMk cId="261524447" sldId="266"/>
            <ac:picMk id="15" creationId="{F7271063-6C96-4710-B9B7-5D3B8E7C2388}"/>
          </ac:picMkLst>
        </pc:picChg>
        <pc:picChg chg="del">
          <ac:chgData name="Sayan Som" userId="d8e677e4-1fd1-4322-8128-46271d0f8f72" providerId="ADAL" clId="{AB44CB8E-98D4-45BE-9EAA-1C82CE74B643}" dt="2019-06-01T07:16:17.366" v="3" actId="478"/>
          <ac:picMkLst>
            <pc:docMk/>
            <pc:sldMk cId="261524447" sldId="266"/>
            <ac:picMk id="17" creationId="{06146513-9246-4B23-B6B7-8CAC2B500655}"/>
          </ac:picMkLst>
        </pc:picChg>
        <pc:picChg chg="del">
          <ac:chgData name="Sayan Som" userId="d8e677e4-1fd1-4322-8128-46271d0f8f72" providerId="ADAL" clId="{AB44CB8E-98D4-45BE-9EAA-1C82CE74B643}" dt="2019-06-01T07:16:17.366" v="3" actId="478"/>
          <ac:picMkLst>
            <pc:docMk/>
            <pc:sldMk cId="261524447" sldId="266"/>
            <ac:picMk id="19" creationId="{EFB32AFD-353E-4F4E-9AB4-C0A1F1D37587}"/>
          </ac:picMkLst>
        </pc:picChg>
        <pc:picChg chg="del">
          <ac:chgData name="Sayan Som" userId="d8e677e4-1fd1-4322-8128-46271d0f8f72" providerId="ADAL" clId="{AB44CB8E-98D4-45BE-9EAA-1C82CE74B643}" dt="2019-06-01T07:16:17.366" v="3" actId="478"/>
          <ac:picMkLst>
            <pc:docMk/>
            <pc:sldMk cId="261524447" sldId="266"/>
            <ac:picMk id="21" creationId="{EEE1749F-D8FE-47B1-B5CB-BF4C1252F62D}"/>
          </ac:picMkLst>
        </pc:picChg>
      </pc:sldChg>
      <pc:sldChg chg="addSp modSp add">
        <pc:chgData name="Sayan Som" userId="d8e677e4-1fd1-4322-8128-46271d0f8f72" providerId="ADAL" clId="{AB44CB8E-98D4-45BE-9EAA-1C82CE74B643}" dt="2019-06-01T11:56:48.521" v="1162" actId="6549"/>
        <pc:sldMkLst>
          <pc:docMk/>
          <pc:sldMk cId="2760393276" sldId="266"/>
        </pc:sldMkLst>
        <pc:spChg chg="add mod">
          <ac:chgData name="Sayan Som" userId="d8e677e4-1fd1-4322-8128-46271d0f8f72" providerId="ADAL" clId="{AB44CB8E-98D4-45BE-9EAA-1C82CE74B643}" dt="2019-06-01T11:56:48.521" v="1162" actId="6549"/>
          <ac:spMkLst>
            <pc:docMk/>
            <pc:sldMk cId="2760393276" sldId="266"/>
            <ac:spMk id="7" creationId="{B5CF347C-8B78-4470-AFC8-3990FA99DC4A}"/>
          </ac:spMkLst>
        </pc:spChg>
      </pc:sldChg>
      <pc:sldChg chg="addSp modSp add">
        <pc:chgData name="Sayan Som" userId="d8e677e4-1fd1-4322-8128-46271d0f8f72" providerId="ADAL" clId="{AB44CB8E-98D4-45BE-9EAA-1C82CE74B643}" dt="2019-06-01T11:57:47.108" v="1259" actId="20577"/>
        <pc:sldMkLst>
          <pc:docMk/>
          <pc:sldMk cId="509900640" sldId="267"/>
        </pc:sldMkLst>
        <pc:spChg chg="add mod">
          <ac:chgData name="Sayan Som" userId="d8e677e4-1fd1-4322-8128-46271d0f8f72" providerId="ADAL" clId="{AB44CB8E-98D4-45BE-9EAA-1C82CE74B643}" dt="2019-06-01T11:57:47.108" v="1259" actId="20577"/>
          <ac:spMkLst>
            <pc:docMk/>
            <pc:sldMk cId="509900640" sldId="267"/>
            <ac:spMk id="7" creationId="{BA137F52-B7B5-4891-9EF3-995CFFF2DF36}"/>
          </ac:spMkLst>
        </pc:spChg>
      </pc:sldChg>
      <pc:sldChg chg="modSp add del">
        <pc:chgData name="Sayan Som" userId="d8e677e4-1fd1-4322-8128-46271d0f8f72" providerId="ADAL" clId="{AB44CB8E-98D4-45BE-9EAA-1C82CE74B643}" dt="2019-06-01T09:34:47.121" v="284" actId="2696"/>
        <pc:sldMkLst>
          <pc:docMk/>
          <pc:sldMk cId="1390456650" sldId="267"/>
        </pc:sldMkLst>
        <pc:graphicFrameChg chg="mod modGraphic">
          <ac:chgData name="Sayan Som" userId="d8e677e4-1fd1-4322-8128-46271d0f8f72" providerId="ADAL" clId="{AB44CB8E-98D4-45BE-9EAA-1C82CE74B643}" dt="2019-06-01T09:34:00.176" v="280" actId="207"/>
          <ac:graphicFrameMkLst>
            <pc:docMk/>
            <pc:sldMk cId="1390456650" sldId="267"/>
            <ac:graphicFrameMk id="2" creationId="{3B14A8CF-A41B-4FF7-9340-DC154AD8EBEE}"/>
          </ac:graphicFrameMkLst>
        </pc:graphicFrameChg>
        <pc:graphicFrameChg chg="mod modGraphic">
          <ac:chgData name="Sayan Som" userId="d8e677e4-1fd1-4322-8128-46271d0f8f72" providerId="ADAL" clId="{AB44CB8E-98D4-45BE-9EAA-1C82CE74B643}" dt="2019-06-01T09:28:01.766" v="251" actId="122"/>
          <ac:graphicFrameMkLst>
            <pc:docMk/>
            <pc:sldMk cId="1390456650" sldId="267"/>
            <ac:graphicFrameMk id="8" creationId="{8BAE3B75-19A6-4D94-B4D6-DEA7B67DAE28}"/>
          </ac:graphicFrameMkLst>
        </pc:graphicFrameChg>
        <pc:graphicFrameChg chg="mod modGraphic">
          <ac:chgData name="Sayan Som" userId="d8e677e4-1fd1-4322-8128-46271d0f8f72" providerId="ADAL" clId="{AB44CB8E-98D4-45BE-9EAA-1C82CE74B643}" dt="2019-06-01T09:25:28.988" v="249" actId="122"/>
          <ac:graphicFrameMkLst>
            <pc:docMk/>
            <pc:sldMk cId="1390456650" sldId="267"/>
            <ac:graphicFrameMk id="11" creationId="{E620998C-B5AC-491D-8695-220AD499DDAF}"/>
          </ac:graphicFrameMkLst>
        </pc:graphicFrameChg>
        <pc:graphicFrameChg chg="mod modGraphic">
          <ac:chgData name="Sayan Som" userId="d8e677e4-1fd1-4322-8128-46271d0f8f72" providerId="ADAL" clId="{AB44CB8E-98D4-45BE-9EAA-1C82CE74B643}" dt="2019-06-01T09:23:05.302" v="247" actId="122"/>
          <ac:graphicFrameMkLst>
            <pc:docMk/>
            <pc:sldMk cId="1390456650" sldId="267"/>
            <ac:graphicFrameMk id="12" creationId="{228511CE-6704-47FC-9017-0A14D37CE808}"/>
          </ac:graphicFrameMkLst>
        </pc:graphicFrameChg>
        <pc:graphicFrameChg chg="mod modGraphic">
          <ac:chgData name="Sayan Som" userId="d8e677e4-1fd1-4322-8128-46271d0f8f72" providerId="ADAL" clId="{AB44CB8E-98D4-45BE-9EAA-1C82CE74B643}" dt="2019-06-01T09:07:45.885" v="243" actId="122"/>
          <ac:graphicFrameMkLst>
            <pc:docMk/>
            <pc:sldMk cId="1390456650" sldId="267"/>
            <ac:graphicFrameMk id="14" creationId="{0FBBC98A-D3EA-4C01-B0B7-39D86C666832}"/>
          </ac:graphicFrameMkLst>
        </pc:graphicFrameChg>
      </pc:sldChg>
      <pc:sldChg chg="addSp delSp modSp add del">
        <pc:chgData name="Sayan Som" userId="d8e677e4-1fd1-4322-8128-46271d0f8f72" providerId="ADAL" clId="{AB44CB8E-98D4-45BE-9EAA-1C82CE74B643}" dt="2019-06-01T11:44:34.847" v="918" actId="2696"/>
        <pc:sldMkLst>
          <pc:docMk/>
          <pc:sldMk cId="2454048880" sldId="268"/>
        </pc:sldMkLst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" creationId="{1EB054C8-6AEC-4F0E-AB5E-DCA86D81D814}"/>
          </ac:picMkLst>
        </pc:picChg>
        <pc:picChg chg="add mod">
          <ac:chgData name="Sayan Som" userId="d8e677e4-1fd1-4322-8128-46271d0f8f72" providerId="ADAL" clId="{AB44CB8E-98D4-45BE-9EAA-1C82CE74B643}" dt="2019-06-01T10:50:08.449" v="555" actId="1076"/>
          <ac:picMkLst>
            <pc:docMk/>
            <pc:sldMk cId="2454048880" sldId="268"/>
            <ac:picMk id="4" creationId="{3249CB01-8E7D-44C3-A950-DA6B751BBF81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5" creationId="{E0AF4EE4-06E9-43D9-B21E-FB27E122386C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7" creationId="{9DCCD647-E31D-4A55-BC4D-C88C9A3C7728}"/>
          </ac:picMkLst>
        </pc:picChg>
        <pc:picChg chg="add mod">
          <ac:chgData name="Sayan Som" userId="d8e677e4-1fd1-4322-8128-46271d0f8f72" providerId="ADAL" clId="{AB44CB8E-98D4-45BE-9EAA-1C82CE74B643}" dt="2019-06-01T10:50:43.745" v="557" actId="1076"/>
          <ac:picMkLst>
            <pc:docMk/>
            <pc:sldMk cId="2454048880" sldId="268"/>
            <ac:picMk id="8" creationId="{25DD5022-6ED5-4661-877D-C3A78E7D3935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9" creationId="{AF6BC856-AB65-47D5-9A1C-6652706795DE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11" creationId="{C3B88A21-BEED-406E-947D-0050791C6948}"/>
          </ac:picMkLst>
        </pc:picChg>
        <pc:picChg chg="add mod">
          <ac:chgData name="Sayan Som" userId="d8e677e4-1fd1-4322-8128-46271d0f8f72" providerId="ADAL" clId="{AB44CB8E-98D4-45BE-9EAA-1C82CE74B643}" dt="2019-06-01T10:51:01.814" v="559" actId="1076"/>
          <ac:picMkLst>
            <pc:docMk/>
            <pc:sldMk cId="2454048880" sldId="268"/>
            <ac:picMk id="12" creationId="{06DC6F32-62C1-45CE-A4BC-DB83A03A3ECF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13" creationId="{58C7E1C0-4B4C-4CD6-8EF0-F8FF2B420EC4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15" creationId="{543663AC-266E-4600-96B4-5C40141E639E}"/>
          </ac:picMkLst>
        </pc:picChg>
        <pc:picChg chg="add mod">
          <ac:chgData name="Sayan Som" userId="d8e677e4-1fd1-4322-8128-46271d0f8f72" providerId="ADAL" clId="{AB44CB8E-98D4-45BE-9EAA-1C82CE74B643}" dt="2019-06-01T10:51:35.840" v="561" actId="1076"/>
          <ac:picMkLst>
            <pc:docMk/>
            <pc:sldMk cId="2454048880" sldId="268"/>
            <ac:picMk id="16" creationId="{738384F5-127C-4D16-9DA0-8C9C42ED4288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17" creationId="{034DEBBE-16FC-47C3-B605-E7FCD959817A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19" creationId="{236A29C8-2AD2-4A0A-8345-C5DC5C8236BC}"/>
          </ac:picMkLst>
        </pc:picChg>
        <pc:picChg chg="add mod">
          <ac:chgData name="Sayan Som" userId="d8e677e4-1fd1-4322-8128-46271d0f8f72" providerId="ADAL" clId="{AB44CB8E-98D4-45BE-9EAA-1C82CE74B643}" dt="2019-06-01T10:51:54.830" v="563" actId="1076"/>
          <ac:picMkLst>
            <pc:docMk/>
            <pc:sldMk cId="2454048880" sldId="268"/>
            <ac:picMk id="20" creationId="{8CC2A0A9-5D91-467A-925F-0BC2E61833F4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21" creationId="{014A55AD-88DC-4C48-B898-825BDBCE6DDE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23" creationId="{001AB816-0A3E-4D20-889B-147673A97818}"/>
          </ac:picMkLst>
        </pc:picChg>
        <pc:picChg chg="add mod">
          <ac:chgData name="Sayan Som" userId="d8e677e4-1fd1-4322-8128-46271d0f8f72" providerId="ADAL" clId="{AB44CB8E-98D4-45BE-9EAA-1C82CE74B643}" dt="2019-06-01T10:52:16.286" v="565" actId="1076"/>
          <ac:picMkLst>
            <pc:docMk/>
            <pc:sldMk cId="2454048880" sldId="268"/>
            <ac:picMk id="24" creationId="{A5936D55-70AF-4693-BDE8-F37BB5BBB66D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25" creationId="{4B48A159-981A-4653-A6BE-463153746F94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27" creationId="{52C99B31-0835-4A9C-934D-5F2EBC6D078B}"/>
          </ac:picMkLst>
        </pc:picChg>
        <pc:picChg chg="add mod">
          <ac:chgData name="Sayan Som" userId="d8e677e4-1fd1-4322-8128-46271d0f8f72" providerId="ADAL" clId="{AB44CB8E-98D4-45BE-9EAA-1C82CE74B643}" dt="2019-06-01T10:52:43.206" v="567" actId="1076"/>
          <ac:picMkLst>
            <pc:docMk/>
            <pc:sldMk cId="2454048880" sldId="268"/>
            <ac:picMk id="28" creationId="{E2B7A347-FAE3-4140-A6D4-136B43CC9092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29" creationId="{1BFB3BD6-31D2-47E6-8ED4-78865BC92F34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1" creationId="{EF0C8B89-41B9-4EFE-89C8-BA3DCD5D139D}"/>
          </ac:picMkLst>
        </pc:picChg>
        <pc:picChg chg="add mod">
          <ac:chgData name="Sayan Som" userId="d8e677e4-1fd1-4322-8128-46271d0f8f72" providerId="ADAL" clId="{AB44CB8E-98D4-45BE-9EAA-1C82CE74B643}" dt="2019-06-01T10:53:07.032" v="569" actId="1076"/>
          <ac:picMkLst>
            <pc:docMk/>
            <pc:sldMk cId="2454048880" sldId="268"/>
            <ac:picMk id="32" creationId="{4781A3A3-565D-43A8-970A-EB79E63AA71E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3" creationId="{4AEB6D38-E913-400C-B537-8E5A57302B06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5" creationId="{42AA5844-2812-42F7-B7FB-E39A928377A2}"/>
          </ac:picMkLst>
        </pc:picChg>
        <pc:picChg chg="add mod">
          <ac:chgData name="Sayan Som" userId="d8e677e4-1fd1-4322-8128-46271d0f8f72" providerId="ADAL" clId="{AB44CB8E-98D4-45BE-9EAA-1C82CE74B643}" dt="2019-06-01T10:53:27.929" v="571" actId="1076"/>
          <ac:picMkLst>
            <pc:docMk/>
            <pc:sldMk cId="2454048880" sldId="268"/>
            <ac:picMk id="36" creationId="{A88E3761-E368-4223-9298-DF80E87B7AA1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7" creationId="{69B38747-9687-4A15-A754-5868BEF36EF8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39" creationId="{6D3FF80F-982A-4622-A79B-16D5019DD057}"/>
          </ac:picMkLst>
        </pc:picChg>
        <pc:picChg chg="add mod">
          <ac:chgData name="Sayan Som" userId="d8e677e4-1fd1-4322-8128-46271d0f8f72" providerId="ADAL" clId="{AB44CB8E-98D4-45BE-9EAA-1C82CE74B643}" dt="2019-06-01T10:53:55.827" v="574" actId="14100"/>
          <ac:picMkLst>
            <pc:docMk/>
            <pc:sldMk cId="2454048880" sldId="268"/>
            <ac:picMk id="40" creationId="{196FFC91-EF16-4E4C-902E-538831008D25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41" creationId="{ABB5D26C-2676-4493-84B1-7513FC484DF3}"/>
          </ac:picMkLst>
        </pc:picChg>
        <pc:picChg chg="del">
          <ac:chgData name="Sayan Som" userId="d8e677e4-1fd1-4322-8128-46271d0f8f72" providerId="ADAL" clId="{AB44CB8E-98D4-45BE-9EAA-1C82CE74B643}" dt="2019-06-01T10:49:33.367" v="550" actId="478"/>
          <ac:picMkLst>
            <pc:docMk/>
            <pc:sldMk cId="2454048880" sldId="268"/>
            <ac:picMk id="43" creationId="{B563D908-1D5A-4C3B-A769-B71AAD9D2C01}"/>
          </ac:picMkLst>
        </pc:picChg>
        <pc:picChg chg="add mod">
          <ac:chgData name="Sayan Som" userId="d8e677e4-1fd1-4322-8128-46271d0f8f72" providerId="ADAL" clId="{AB44CB8E-98D4-45BE-9EAA-1C82CE74B643}" dt="2019-06-01T10:54:25.503" v="576" actId="1076"/>
          <ac:picMkLst>
            <pc:docMk/>
            <pc:sldMk cId="2454048880" sldId="268"/>
            <ac:picMk id="44" creationId="{310FC870-275C-477E-8EFA-8A8C18AEB4C4}"/>
          </ac:picMkLst>
        </pc:picChg>
        <pc:picChg chg="add mod">
          <ac:chgData name="Sayan Som" userId="d8e677e4-1fd1-4322-8128-46271d0f8f72" providerId="ADAL" clId="{AB44CB8E-98D4-45BE-9EAA-1C82CE74B643}" dt="2019-06-01T10:55:59.222" v="578" actId="1076"/>
          <ac:picMkLst>
            <pc:docMk/>
            <pc:sldMk cId="2454048880" sldId="268"/>
            <ac:picMk id="49" creationId="{A0FB8846-3657-4302-902E-2272FF908A4B}"/>
          </ac:picMkLst>
        </pc:picChg>
        <pc:picChg chg="add mod">
          <ac:chgData name="Sayan Som" userId="d8e677e4-1fd1-4322-8128-46271d0f8f72" providerId="ADAL" clId="{AB44CB8E-98D4-45BE-9EAA-1C82CE74B643}" dt="2019-06-01T10:56:18.275" v="580" actId="1076"/>
          <ac:picMkLst>
            <pc:docMk/>
            <pc:sldMk cId="2454048880" sldId="268"/>
            <ac:picMk id="51" creationId="{971CCAF6-8B02-4B24-A1E6-E7FAB4D875AA}"/>
          </ac:picMkLst>
        </pc:picChg>
        <pc:picChg chg="add mod">
          <ac:chgData name="Sayan Som" userId="d8e677e4-1fd1-4322-8128-46271d0f8f72" providerId="ADAL" clId="{AB44CB8E-98D4-45BE-9EAA-1C82CE74B643}" dt="2019-06-01T10:57:16.895" v="582" actId="1076"/>
          <ac:picMkLst>
            <pc:docMk/>
            <pc:sldMk cId="2454048880" sldId="268"/>
            <ac:picMk id="53" creationId="{504159B1-030C-4E91-92AD-47A22AE2B8B5}"/>
          </ac:picMkLst>
        </pc:picChg>
        <pc:picChg chg="add mod">
          <ac:chgData name="Sayan Som" userId="d8e677e4-1fd1-4322-8128-46271d0f8f72" providerId="ADAL" clId="{AB44CB8E-98D4-45BE-9EAA-1C82CE74B643}" dt="2019-06-01T10:57:44.503" v="585" actId="962"/>
          <ac:picMkLst>
            <pc:docMk/>
            <pc:sldMk cId="2454048880" sldId="268"/>
            <ac:picMk id="55" creationId="{DDA98B7A-D77E-4322-9C30-CB020406957C}"/>
          </ac:picMkLst>
        </pc:picChg>
        <pc:picChg chg="add mod">
          <ac:chgData name="Sayan Som" userId="d8e677e4-1fd1-4322-8128-46271d0f8f72" providerId="ADAL" clId="{AB44CB8E-98D4-45BE-9EAA-1C82CE74B643}" dt="2019-06-01T10:57:57.272" v="587" actId="1076"/>
          <ac:picMkLst>
            <pc:docMk/>
            <pc:sldMk cId="2454048880" sldId="268"/>
            <ac:picMk id="57" creationId="{FB07F12E-0F8C-421D-A7DC-5AD305D4F6A6}"/>
          </ac:picMkLst>
        </pc:picChg>
        <pc:picChg chg="add mod">
          <ac:chgData name="Sayan Som" userId="d8e677e4-1fd1-4322-8128-46271d0f8f72" providerId="ADAL" clId="{AB44CB8E-98D4-45BE-9EAA-1C82CE74B643}" dt="2019-06-01T10:59:19.772" v="591" actId="1076"/>
          <ac:picMkLst>
            <pc:docMk/>
            <pc:sldMk cId="2454048880" sldId="268"/>
            <ac:picMk id="59" creationId="{86506FF9-E84C-435C-BABD-B703E19D2BE3}"/>
          </ac:picMkLst>
        </pc:picChg>
        <pc:picChg chg="add mod">
          <ac:chgData name="Sayan Som" userId="d8e677e4-1fd1-4322-8128-46271d0f8f72" providerId="ADAL" clId="{AB44CB8E-98D4-45BE-9EAA-1C82CE74B643}" dt="2019-06-01T10:58:56.999" v="590" actId="931"/>
          <ac:picMkLst>
            <pc:docMk/>
            <pc:sldMk cId="2454048880" sldId="268"/>
            <ac:picMk id="61" creationId="{5A9EE868-A1B0-4012-BAF1-7E67E66FDF27}"/>
          </ac:picMkLst>
        </pc:picChg>
        <pc:picChg chg="add mod">
          <ac:chgData name="Sayan Som" userId="d8e677e4-1fd1-4322-8128-46271d0f8f72" providerId="ADAL" clId="{AB44CB8E-98D4-45BE-9EAA-1C82CE74B643}" dt="2019-06-01T10:59:36.113" v="593" actId="1076"/>
          <ac:picMkLst>
            <pc:docMk/>
            <pc:sldMk cId="2454048880" sldId="268"/>
            <ac:picMk id="63" creationId="{56A9293A-550B-4A15-B6FA-CD7E5566D9AB}"/>
          </ac:picMkLst>
        </pc:picChg>
      </pc:sldChg>
      <pc:sldChg chg="add del">
        <pc:chgData name="Sayan Som" userId="d8e677e4-1fd1-4322-8128-46271d0f8f72" providerId="ADAL" clId="{AB44CB8E-98D4-45BE-9EAA-1C82CE74B643}" dt="2019-06-01T09:17:28.673" v="245" actId="2696"/>
        <pc:sldMkLst>
          <pc:docMk/>
          <pc:sldMk cId="4022802820" sldId="268"/>
        </pc:sldMkLst>
      </pc:sldChg>
      <pc:sldChg chg="addSp delSp modSp add ord">
        <pc:chgData name="Sayan Som" userId="d8e677e4-1fd1-4322-8128-46271d0f8f72" providerId="ADAL" clId="{AB44CB8E-98D4-45BE-9EAA-1C82CE74B643}" dt="2019-06-01T12:13:16.873" v="2146" actId="6549"/>
        <pc:sldMkLst>
          <pc:docMk/>
          <pc:sldMk cId="666782217" sldId="269"/>
        </pc:sldMkLst>
        <pc:spChg chg="add mod">
          <ac:chgData name="Sayan Som" userId="d8e677e4-1fd1-4322-8128-46271d0f8f72" providerId="ADAL" clId="{AB44CB8E-98D4-45BE-9EAA-1C82CE74B643}" dt="2019-06-01T11:35:31.617" v="890" actId="1076"/>
          <ac:spMkLst>
            <pc:docMk/>
            <pc:sldMk cId="666782217" sldId="269"/>
            <ac:spMk id="2" creationId="{FBCC5980-43BD-478E-B443-7FED395D4091}"/>
          </ac:spMkLst>
        </pc:spChg>
        <pc:spChg chg="add del mod">
          <ac:chgData name="Sayan Som" userId="d8e677e4-1fd1-4322-8128-46271d0f8f72" providerId="ADAL" clId="{AB44CB8E-98D4-45BE-9EAA-1C82CE74B643}" dt="2019-06-01T11:35:07.636" v="858" actId="478"/>
          <ac:spMkLst>
            <pc:docMk/>
            <pc:sldMk cId="666782217" sldId="269"/>
            <ac:spMk id="3" creationId="{29A0AC9B-6D96-4591-BE18-5129DFD09216}"/>
          </ac:spMkLst>
        </pc:spChg>
        <pc:spChg chg="add mod">
          <ac:chgData name="Sayan Som" userId="d8e677e4-1fd1-4322-8128-46271d0f8f72" providerId="ADAL" clId="{AB44CB8E-98D4-45BE-9EAA-1C82CE74B643}" dt="2019-06-01T11:35:16.125" v="873" actId="1038"/>
          <ac:spMkLst>
            <pc:docMk/>
            <pc:sldMk cId="666782217" sldId="269"/>
            <ac:spMk id="4" creationId="{D2734C1E-47CD-493D-95A1-85CCF89E5C5B}"/>
          </ac:spMkLst>
        </pc:spChg>
        <pc:spChg chg="add mod">
          <ac:chgData name="Sayan Som" userId="d8e677e4-1fd1-4322-8128-46271d0f8f72" providerId="ADAL" clId="{AB44CB8E-98D4-45BE-9EAA-1C82CE74B643}" dt="2019-06-01T11:11:19.103" v="648" actId="1076"/>
          <ac:spMkLst>
            <pc:docMk/>
            <pc:sldMk cId="666782217" sldId="269"/>
            <ac:spMk id="7" creationId="{E821553F-D1D0-47FB-8BB0-5F26F6B1E41F}"/>
          </ac:spMkLst>
        </pc:spChg>
        <pc:spChg chg="add mod">
          <ac:chgData name="Sayan Som" userId="d8e677e4-1fd1-4322-8128-46271d0f8f72" providerId="ADAL" clId="{AB44CB8E-98D4-45BE-9EAA-1C82CE74B643}" dt="2019-06-01T11:11:34.332" v="657" actId="20577"/>
          <ac:spMkLst>
            <pc:docMk/>
            <pc:sldMk cId="666782217" sldId="269"/>
            <ac:spMk id="10" creationId="{611F5A46-AC75-4D39-9C8C-E5F1E3F2249C}"/>
          </ac:spMkLst>
        </pc:spChg>
        <pc:spChg chg="add mod">
          <ac:chgData name="Sayan Som" userId="d8e677e4-1fd1-4322-8128-46271d0f8f72" providerId="ADAL" clId="{AB44CB8E-98D4-45BE-9EAA-1C82CE74B643}" dt="2019-06-01T11:12:48.872" v="680" actId="20577"/>
          <ac:spMkLst>
            <pc:docMk/>
            <pc:sldMk cId="666782217" sldId="269"/>
            <ac:spMk id="13" creationId="{8CF47EB3-5AD0-483A-BEF3-2ADDF3CF1C7C}"/>
          </ac:spMkLst>
        </pc:spChg>
        <pc:spChg chg="add mod">
          <ac:chgData name="Sayan Som" userId="d8e677e4-1fd1-4322-8128-46271d0f8f72" providerId="ADAL" clId="{AB44CB8E-98D4-45BE-9EAA-1C82CE74B643}" dt="2019-06-01T11:16:32.604" v="725" actId="20577"/>
          <ac:spMkLst>
            <pc:docMk/>
            <pc:sldMk cId="666782217" sldId="269"/>
            <ac:spMk id="14" creationId="{F31BA30E-231D-426E-9FAF-969A51BCCB8E}"/>
          </ac:spMkLst>
        </pc:spChg>
        <pc:spChg chg="add mod">
          <ac:chgData name="Sayan Som" userId="d8e677e4-1fd1-4322-8128-46271d0f8f72" providerId="ADAL" clId="{AB44CB8E-98D4-45BE-9EAA-1C82CE74B643}" dt="2019-06-01T11:14:38.500" v="704" actId="20577"/>
          <ac:spMkLst>
            <pc:docMk/>
            <pc:sldMk cId="666782217" sldId="269"/>
            <ac:spMk id="15" creationId="{5BFD893A-8830-4908-83F0-23EBDB738AF8}"/>
          </ac:spMkLst>
        </pc:spChg>
        <pc:spChg chg="add mod">
          <ac:chgData name="Sayan Som" userId="d8e677e4-1fd1-4322-8128-46271d0f8f72" providerId="ADAL" clId="{AB44CB8E-98D4-45BE-9EAA-1C82CE74B643}" dt="2019-06-01T11:16:35.590" v="729" actId="20577"/>
          <ac:spMkLst>
            <pc:docMk/>
            <pc:sldMk cId="666782217" sldId="269"/>
            <ac:spMk id="16" creationId="{7935542C-7F57-46FF-B551-706766D3E6CA}"/>
          </ac:spMkLst>
        </pc:spChg>
        <pc:spChg chg="add mod">
          <ac:chgData name="Sayan Som" userId="d8e677e4-1fd1-4322-8128-46271d0f8f72" providerId="ADAL" clId="{AB44CB8E-98D4-45BE-9EAA-1C82CE74B643}" dt="2019-06-01T11:16:27.720" v="718" actId="1076"/>
          <ac:spMkLst>
            <pc:docMk/>
            <pc:sldMk cId="666782217" sldId="269"/>
            <ac:spMk id="21" creationId="{7B3D2530-9119-4EF7-B1F0-0A796FD3F8A6}"/>
          </ac:spMkLst>
        </pc:spChg>
        <pc:spChg chg="add mod">
          <ac:chgData name="Sayan Som" userId="d8e677e4-1fd1-4322-8128-46271d0f8f72" providerId="ADAL" clId="{AB44CB8E-98D4-45BE-9EAA-1C82CE74B643}" dt="2019-06-01T11:19:02.798" v="796" actId="1076"/>
          <ac:spMkLst>
            <pc:docMk/>
            <pc:sldMk cId="666782217" sldId="269"/>
            <ac:spMk id="23" creationId="{4214FF20-C86C-4F6D-966F-8D94EA0DCA92}"/>
          </ac:spMkLst>
        </pc:spChg>
        <pc:spChg chg="add mod">
          <ac:chgData name="Sayan Som" userId="d8e677e4-1fd1-4322-8128-46271d0f8f72" providerId="ADAL" clId="{AB44CB8E-98D4-45BE-9EAA-1C82CE74B643}" dt="2019-06-01T11:16:58.937" v="744" actId="1076"/>
          <ac:spMkLst>
            <pc:docMk/>
            <pc:sldMk cId="666782217" sldId="269"/>
            <ac:spMk id="24" creationId="{F891B637-094D-4D14-A051-C5399F2C103C}"/>
          </ac:spMkLst>
        </pc:spChg>
        <pc:spChg chg="add del mod">
          <ac:chgData name="Sayan Som" userId="d8e677e4-1fd1-4322-8128-46271d0f8f72" providerId="ADAL" clId="{AB44CB8E-98D4-45BE-9EAA-1C82CE74B643}" dt="2019-06-01T11:35:09.864" v="859" actId="478"/>
          <ac:spMkLst>
            <pc:docMk/>
            <pc:sldMk cId="666782217" sldId="269"/>
            <ac:spMk id="25" creationId="{D1FAB45D-66E0-4398-AAF2-8D93EF63F98E}"/>
          </ac:spMkLst>
        </pc:spChg>
        <pc:spChg chg="add mod">
          <ac:chgData name="Sayan Som" userId="d8e677e4-1fd1-4322-8128-46271d0f8f72" providerId="ADAL" clId="{AB44CB8E-98D4-45BE-9EAA-1C82CE74B643}" dt="2019-06-01T11:16:58.937" v="744" actId="1076"/>
          <ac:spMkLst>
            <pc:docMk/>
            <pc:sldMk cId="666782217" sldId="269"/>
            <ac:spMk id="26" creationId="{7C2CE9F3-C9DB-4DC5-9DE8-6850AA74C45D}"/>
          </ac:spMkLst>
        </pc:spChg>
        <pc:spChg chg="add mod">
          <ac:chgData name="Sayan Som" userId="d8e677e4-1fd1-4322-8128-46271d0f8f72" providerId="ADAL" clId="{AB44CB8E-98D4-45BE-9EAA-1C82CE74B643}" dt="2019-06-01T11:18:29.826" v="780" actId="20577"/>
          <ac:spMkLst>
            <pc:docMk/>
            <pc:sldMk cId="666782217" sldId="269"/>
            <ac:spMk id="27" creationId="{0C822157-EA30-4800-8772-8EC227E55FE3}"/>
          </ac:spMkLst>
        </pc:spChg>
        <pc:spChg chg="add mod">
          <ac:chgData name="Sayan Som" userId="d8e677e4-1fd1-4322-8128-46271d0f8f72" providerId="ADAL" clId="{AB44CB8E-98D4-45BE-9EAA-1C82CE74B643}" dt="2019-06-01T11:18:01.546" v="765" actId="20577"/>
          <ac:spMkLst>
            <pc:docMk/>
            <pc:sldMk cId="666782217" sldId="269"/>
            <ac:spMk id="28" creationId="{48C80051-64CD-40E4-AECB-1564F78DC97F}"/>
          </ac:spMkLst>
        </pc:spChg>
        <pc:spChg chg="add mod">
          <ac:chgData name="Sayan Som" userId="d8e677e4-1fd1-4322-8128-46271d0f8f72" providerId="ADAL" clId="{AB44CB8E-98D4-45BE-9EAA-1C82CE74B643}" dt="2019-06-01T11:22:23.331" v="816" actId="20577"/>
          <ac:spMkLst>
            <pc:docMk/>
            <pc:sldMk cId="666782217" sldId="269"/>
            <ac:spMk id="29" creationId="{D745958F-E1B7-4115-B712-1C7AEEA8F845}"/>
          </ac:spMkLst>
        </pc:spChg>
        <pc:spChg chg="add mod">
          <ac:chgData name="Sayan Som" userId="d8e677e4-1fd1-4322-8128-46271d0f8f72" providerId="ADAL" clId="{AB44CB8E-98D4-45BE-9EAA-1C82CE74B643}" dt="2019-06-01T11:18:51.391" v="788" actId="20577"/>
          <ac:spMkLst>
            <pc:docMk/>
            <pc:sldMk cId="666782217" sldId="269"/>
            <ac:spMk id="30" creationId="{28D0354F-6D78-4DCF-9397-865EFBA0B08F}"/>
          </ac:spMkLst>
        </pc:spChg>
        <pc:spChg chg="add mod">
          <ac:chgData name="Sayan Som" userId="d8e677e4-1fd1-4322-8128-46271d0f8f72" providerId="ADAL" clId="{AB44CB8E-98D4-45BE-9EAA-1C82CE74B643}" dt="2019-06-01T11:22:42.125" v="823" actId="20577"/>
          <ac:spMkLst>
            <pc:docMk/>
            <pc:sldMk cId="666782217" sldId="269"/>
            <ac:spMk id="31" creationId="{7C0DAC75-5DBA-460F-851A-60C428F4BB93}"/>
          </ac:spMkLst>
        </pc:spChg>
        <pc:spChg chg="add mod">
          <ac:chgData name="Sayan Som" userId="d8e677e4-1fd1-4322-8128-46271d0f8f72" providerId="ADAL" clId="{AB44CB8E-98D4-45BE-9EAA-1C82CE74B643}" dt="2019-06-01T11:19:36.647" v="808" actId="20577"/>
          <ac:spMkLst>
            <pc:docMk/>
            <pc:sldMk cId="666782217" sldId="269"/>
            <ac:spMk id="32" creationId="{C3282AB9-31EB-49DC-83FE-06BF73293780}"/>
          </ac:spMkLst>
        </pc:spChg>
        <pc:spChg chg="add del mod">
          <ac:chgData name="Sayan Som" userId="d8e677e4-1fd1-4322-8128-46271d0f8f72" providerId="ADAL" clId="{AB44CB8E-98D4-45BE-9EAA-1C82CE74B643}" dt="2019-06-01T12:06:51.090" v="1701" actId="478"/>
          <ac:spMkLst>
            <pc:docMk/>
            <pc:sldMk cId="666782217" sldId="269"/>
            <ac:spMk id="79" creationId="{2BD1F61E-8D6C-4C6F-8194-00E98B419BE2}"/>
          </ac:spMkLst>
        </pc:spChg>
        <pc:spChg chg="add mod">
          <ac:chgData name="Sayan Som" userId="d8e677e4-1fd1-4322-8128-46271d0f8f72" providerId="ADAL" clId="{AB44CB8E-98D4-45BE-9EAA-1C82CE74B643}" dt="2019-06-01T12:07:57.986" v="1723" actId="20577"/>
          <ac:spMkLst>
            <pc:docMk/>
            <pc:sldMk cId="666782217" sldId="269"/>
            <ac:spMk id="80" creationId="{83992A1A-42B4-4ECF-9211-141E90985005}"/>
          </ac:spMkLst>
        </pc:spChg>
        <pc:spChg chg="add mod">
          <ac:chgData name="Sayan Som" userId="d8e677e4-1fd1-4322-8128-46271d0f8f72" providerId="ADAL" clId="{AB44CB8E-98D4-45BE-9EAA-1C82CE74B643}" dt="2019-06-01T12:13:16.873" v="2146" actId="6549"/>
          <ac:spMkLst>
            <pc:docMk/>
            <pc:sldMk cId="666782217" sldId="269"/>
            <ac:spMk id="81" creationId="{08A46390-5021-4AD7-9459-E4B8AD71BF7F}"/>
          </ac:spMkLst>
        </pc:spChg>
        <pc:picChg chg="add mod modCrop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6" creationId="{875292FA-EAD0-4386-B39B-773850A1F5DF}"/>
          </ac:picMkLst>
        </pc:picChg>
        <pc:picChg chg="add mod modCrop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9" creationId="{BB56F489-F2D4-4015-93E6-0EFC88CAA3A7}"/>
          </ac:picMkLst>
        </pc:picChg>
        <pc:picChg chg="add mod modCrop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12" creationId="{2EDF914E-B27E-4F72-AD58-69F284AA6C55}"/>
          </ac:picMkLst>
        </pc:picChg>
        <pc:picChg chg="add del mod">
          <ac:chgData name="Sayan Som" userId="d8e677e4-1fd1-4322-8128-46271d0f8f72" providerId="ADAL" clId="{AB44CB8E-98D4-45BE-9EAA-1C82CE74B643}" dt="2019-06-01T11:17:04.070" v="745" actId="478"/>
          <ac:picMkLst>
            <pc:docMk/>
            <pc:sldMk cId="666782217" sldId="269"/>
            <ac:picMk id="18" creationId="{CF28B57D-6764-4570-8960-13E59AC3D43C}"/>
          </ac:picMkLst>
        </pc:picChg>
        <pc:picChg chg="add mod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20" creationId="{DAFDB154-5E65-4575-A640-6315AA36273E}"/>
          </ac:picMkLst>
        </pc:picChg>
        <pc:picChg chg="add mod">
          <ac:chgData name="Sayan Som" userId="d8e677e4-1fd1-4322-8128-46271d0f8f72" providerId="ADAL" clId="{AB44CB8E-98D4-45BE-9EAA-1C82CE74B643}" dt="2019-06-01T11:16:27.720" v="718" actId="1076"/>
          <ac:picMkLst>
            <pc:docMk/>
            <pc:sldMk cId="666782217" sldId="269"/>
            <ac:picMk id="22" creationId="{27A818E9-D383-4778-9B5C-AEEFA2240775}"/>
          </ac:picMkLst>
        </pc:picChg>
        <pc:picChg chg="add mod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34" creationId="{30FD3B5E-F41E-4907-A338-69F60CA8BA0C}"/>
          </ac:picMkLst>
        </pc:picChg>
        <pc:picChg chg="add mod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36" creationId="{CDD6426B-0001-4875-9626-8F4D265B2713}"/>
          </ac:picMkLst>
        </pc:picChg>
        <pc:picChg chg="add mod">
          <ac:chgData name="Sayan Som" userId="d8e677e4-1fd1-4322-8128-46271d0f8f72" providerId="ADAL" clId="{AB44CB8E-98D4-45BE-9EAA-1C82CE74B643}" dt="2019-06-01T11:23:41.626" v="827" actId="1076"/>
          <ac:picMkLst>
            <pc:docMk/>
            <pc:sldMk cId="666782217" sldId="269"/>
            <ac:picMk id="38" creationId="{AE59ADB3-EFAA-4321-83B8-A90E362287A4}"/>
          </ac:picMkLst>
        </pc:picChg>
        <pc:picChg chg="add mod">
          <ac:chgData name="Sayan Som" userId="d8e677e4-1fd1-4322-8128-46271d0f8f72" providerId="ADAL" clId="{AB44CB8E-98D4-45BE-9EAA-1C82CE74B643}" dt="2019-06-01T11:35:16.125" v="873" actId="1038"/>
          <ac:picMkLst>
            <pc:docMk/>
            <pc:sldMk cId="666782217" sldId="269"/>
            <ac:picMk id="40" creationId="{E17FD41D-297C-41EA-8BE9-19C1D79D8466}"/>
          </ac:picMkLst>
        </pc:picChg>
        <pc:picChg chg="add mod">
          <ac:chgData name="Sayan Som" userId="d8e677e4-1fd1-4322-8128-46271d0f8f72" providerId="ADAL" clId="{AB44CB8E-98D4-45BE-9EAA-1C82CE74B643}" dt="2019-06-01T11:25:22.369" v="832" actId="1076"/>
          <ac:picMkLst>
            <pc:docMk/>
            <pc:sldMk cId="666782217" sldId="269"/>
            <ac:picMk id="42" creationId="{4235655D-1D9D-4148-ACCA-775A3F09BEE3}"/>
          </ac:picMkLst>
        </pc:picChg>
        <pc:picChg chg="add mod">
          <ac:chgData name="Sayan Som" userId="d8e677e4-1fd1-4322-8128-46271d0f8f72" providerId="ADAL" clId="{AB44CB8E-98D4-45BE-9EAA-1C82CE74B643}" dt="2019-06-01T11:25:56.538" v="834" actId="1076"/>
          <ac:picMkLst>
            <pc:docMk/>
            <pc:sldMk cId="666782217" sldId="269"/>
            <ac:picMk id="44" creationId="{5136956E-0F7B-4C6B-AED9-1AD593AD57C7}"/>
          </ac:picMkLst>
        </pc:picChg>
        <pc:picChg chg="add del mod">
          <ac:chgData name="Sayan Som" userId="d8e677e4-1fd1-4322-8128-46271d0f8f72" providerId="ADAL" clId="{AB44CB8E-98D4-45BE-9EAA-1C82CE74B643}" dt="2019-06-01T11:26:36.330" v="838" actId="1076"/>
          <ac:picMkLst>
            <pc:docMk/>
            <pc:sldMk cId="666782217" sldId="269"/>
            <ac:picMk id="46" creationId="{65E573D2-F82A-4A4B-BE06-EF38C90652DF}"/>
          </ac:picMkLst>
        </pc:picChg>
        <pc:picChg chg="add mod">
          <ac:chgData name="Sayan Som" userId="d8e677e4-1fd1-4322-8128-46271d0f8f72" providerId="ADAL" clId="{AB44CB8E-98D4-45BE-9EAA-1C82CE74B643}" dt="2019-06-01T11:27:12.534" v="840" actId="1076"/>
          <ac:picMkLst>
            <pc:docMk/>
            <pc:sldMk cId="666782217" sldId="269"/>
            <ac:picMk id="48" creationId="{3E831B2A-916C-4454-B864-42B82F6B5BAF}"/>
          </ac:picMkLst>
        </pc:picChg>
        <pc:picChg chg="add mod">
          <ac:chgData name="Sayan Som" userId="d8e677e4-1fd1-4322-8128-46271d0f8f72" providerId="ADAL" clId="{AB44CB8E-98D4-45BE-9EAA-1C82CE74B643}" dt="2019-06-01T11:29:57.214" v="842" actId="1076"/>
          <ac:picMkLst>
            <pc:docMk/>
            <pc:sldMk cId="666782217" sldId="269"/>
            <ac:picMk id="50" creationId="{8C74EA25-FF5E-4C8D-AF83-5AA8D601A864}"/>
          </ac:picMkLst>
        </pc:picChg>
        <pc:picChg chg="add mod">
          <ac:chgData name="Sayan Som" userId="d8e677e4-1fd1-4322-8128-46271d0f8f72" providerId="ADAL" clId="{AB44CB8E-98D4-45BE-9EAA-1C82CE74B643}" dt="2019-06-01T11:37:44.575" v="895" actId="1076"/>
          <ac:picMkLst>
            <pc:docMk/>
            <pc:sldMk cId="666782217" sldId="269"/>
            <ac:picMk id="52" creationId="{18198AA2-E7CA-4D63-A6E9-E4BEA185D2A3}"/>
          </ac:picMkLst>
        </pc:picChg>
        <pc:picChg chg="add mod">
          <ac:chgData name="Sayan Som" userId="d8e677e4-1fd1-4322-8128-46271d0f8f72" providerId="ADAL" clId="{AB44CB8E-98D4-45BE-9EAA-1C82CE74B643}" dt="2019-06-01T11:32:05.925" v="847" actId="1076"/>
          <ac:picMkLst>
            <pc:docMk/>
            <pc:sldMk cId="666782217" sldId="269"/>
            <ac:picMk id="54" creationId="{3A6D93A8-2176-4648-BB2A-AEE3261C6709}"/>
          </ac:picMkLst>
        </pc:picChg>
        <pc:picChg chg="add mod">
          <ac:chgData name="Sayan Som" userId="d8e677e4-1fd1-4322-8128-46271d0f8f72" providerId="ADAL" clId="{AB44CB8E-98D4-45BE-9EAA-1C82CE74B643}" dt="2019-06-01T11:44:28.652" v="917" actId="1076"/>
          <ac:picMkLst>
            <pc:docMk/>
            <pc:sldMk cId="666782217" sldId="269"/>
            <ac:picMk id="56" creationId="{831222D1-A457-4F71-809C-9820CC815A10}"/>
          </ac:picMkLst>
        </pc:picChg>
        <pc:picChg chg="add mod">
          <ac:chgData name="Sayan Som" userId="d8e677e4-1fd1-4322-8128-46271d0f8f72" providerId="ADAL" clId="{AB44CB8E-98D4-45BE-9EAA-1C82CE74B643}" dt="2019-06-01T11:44:10.465" v="915" actId="1076"/>
          <ac:picMkLst>
            <pc:docMk/>
            <pc:sldMk cId="666782217" sldId="269"/>
            <ac:picMk id="58" creationId="{1F5DE8A8-787C-4D31-AFB3-030392AD0E00}"/>
          </ac:picMkLst>
        </pc:picChg>
        <pc:picChg chg="add mod">
          <ac:chgData name="Sayan Som" userId="d8e677e4-1fd1-4322-8128-46271d0f8f72" providerId="ADAL" clId="{AB44CB8E-98D4-45BE-9EAA-1C82CE74B643}" dt="2019-06-01T11:35:22.808" v="889" actId="1037"/>
          <ac:picMkLst>
            <pc:docMk/>
            <pc:sldMk cId="666782217" sldId="269"/>
            <ac:picMk id="60" creationId="{77C37709-FDB4-4574-8AEE-68F59B5EAB4A}"/>
          </ac:picMkLst>
        </pc:picChg>
        <pc:picChg chg="add mod">
          <ac:chgData name="Sayan Som" userId="d8e677e4-1fd1-4322-8128-46271d0f8f72" providerId="ADAL" clId="{AB44CB8E-98D4-45BE-9EAA-1C82CE74B643}" dt="2019-06-01T11:36:37.522" v="892" actId="1076"/>
          <ac:picMkLst>
            <pc:docMk/>
            <pc:sldMk cId="666782217" sldId="269"/>
            <ac:picMk id="62" creationId="{3686639A-491E-483E-B680-BAE065BA5F2D}"/>
          </ac:picMkLst>
        </pc:picChg>
        <pc:picChg chg="add mod">
          <ac:chgData name="Sayan Som" userId="d8e677e4-1fd1-4322-8128-46271d0f8f72" providerId="ADAL" clId="{AB44CB8E-98D4-45BE-9EAA-1C82CE74B643}" dt="2019-06-01T11:37:55.125" v="896" actId="1076"/>
          <ac:picMkLst>
            <pc:docMk/>
            <pc:sldMk cId="666782217" sldId="269"/>
            <ac:picMk id="64" creationId="{F8083163-E463-4CB3-A807-88249F9DF745}"/>
          </ac:picMkLst>
        </pc:picChg>
        <pc:picChg chg="add mod">
          <ac:chgData name="Sayan Som" userId="d8e677e4-1fd1-4322-8128-46271d0f8f72" providerId="ADAL" clId="{AB44CB8E-98D4-45BE-9EAA-1C82CE74B643}" dt="2019-06-01T11:38:34.886" v="898" actId="1076"/>
          <ac:picMkLst>
            <pc:docMk/>
            <pc:sldMk cId="666782217" sldId="269"/>
            <ac:picMk id="66" creationId="{BDC8954A-6E1A-4B8D-9B0C-13CD515988B9}"/>
          </ac:picMkLst>
        </pc:picChg>
        <pc:picChg chg="add mod">
          <ac:chgData name="Sayan Som" userId="d8e677e4-1fd1-4322-8128-46271d0f8f72" providerId="ADAL" clId="{AB44CB8E-98D4-45BE-9EAA-1C82CE74B643}" dt="2019-06-01T11:44:24.769" v="916" actId="1076"/>
          <ac:picMkLst>
            <pc:docMk/>
            <pc:sldMk cId="666782217" sldId="269"/>
            <ac:picMk id="68" creationId="{EEC4489E-F0BD-4069-8C53-45407F13E37D}"/>
          </ac:picMkLst>
        </pc:picChg>
        <pc:picChg chg="add mod">
          <ac:chgData name="Sayan Som" userId="d8e677e4-1fd1-4322-8128-46271d0f8f72" providerId="ADAL" clId="{AB44CB8E-98D4-45BE-9EAA-1C82CE74B643}" dt="2019-06-01T11:40:24.691" v="904" actId="1076"/>
          <ac:picMkLst>
            <pc:docMk/>
            <pc:sldMk cId="666782217" sldId="269"/>
            <ac:picMk id="70" creationId="{271C505D-F28E-41F0-8720-1485DB06D77B}"/>
          </ac:picMkLst>
        </pc:picChg>
        <pc:picChg chg="add mod">
          <ac:chgData name="Sayan Som" userId="d8e677e4-1fd1-4322-8128-46271d0f8f72" providerId="ADAL" clId="{AB44CB8E-98D4-45BE-9EAA-1C82CE74B643}" dt="2019-06-01T11:41:16.171" v="907" actId="1076"/>
          <ac:picMkLst>
            <pc:docMk/>
            <pc:sldMk cId="666782217" sldId="269"/>
            <ac:picMk id="72" creationId="{201D522C-5AC2-4082-B811-EDE8BA4A1A68}"/>
          </ac:picMkLst>
        </pc:picChg>
        <pc:picChg chg="add mod">
          <ac:chgData name="Sayan Som" userId="d8e677e4-1fd1-4322-8128-46271d0f8f72" providerId="ADAL" clId="{AB44CB8E-98D4-45BE-9EAA-1C82CE74B643}" dt="2019-06-01T11:41:50.304" v="909" actId="1076"/>
          <ac:picMkLst>
            <pc:docMk/>
            <pc:sldMk cId="666782217" sldId="269"/>
            <ac:picMk id="74" creationId="{5D7FE37E-C402-4104-ACF1-EEE75F74C0A4}"/>
          </ac:picMkLst>
        </pc:picChg>
        <pc:picChg chg="add mod">
          <ac:chgData name="Sayan Som" userId="d8e677e4-1fd1-4322-8128-46271d0f8f72" providerId="ADAL" clId="{AB44CB8E-98D4-45BE-9EAA-1C82CE74B643}" dt="2019-06-01T11:42:42.056" v="911" actId="1076"/>
          <ac:picMkLst>
            <pc:docMk/>
            <pc:sldMk cId="666782217" sldId="269"/>
            <ac:picMk id="76" creationId="{1134CB3C-9EF0-47DF-AB1A-B622049D8805}"/>
          </ac:picMkLst>
        </pc:picChg>
        <pc:picChg chg="add mod">
          <ac:chgData name="Sayan Som" userId="d8e677e4-1fd1-4322-8128-46271d0f8f72" providerId="ADAL" clId="{AB44CB8E-98D4-45BE-9EAA-1C82CE74B643}" dt="2019-06-01T11:43:34.731" v="914" actId="1076"/>
          <ac:picMkLst>
            <pc:docMk/>
            <pc:sldMk cId="666782217" sldId="269"/>
            <ac:picMk id="78" creationId="{F1D6ECE3-520C-4B1D-8BE2-7F8159E8AF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0673-5658-48A7-933B-B2474676D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5E35B-0DA4-4198-9265-7E887A05A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6C0B2-DDAD-4644-B028-A673CA1E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A50F-DD14-4025-95B2-789C3AD8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B34ED-048B-489E-8ECE-9A687D4F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40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6CC-8195-4052-9C2D-E8CB39EC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7FE0A-F41E-47FA-966A-F3F2D0D69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FF93-C375-4987-B81F-32ED83CD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ACED-80FC-417E-B422-1CA91080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37718-F07D-4ABE-855D-1ED428B0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04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F9D716-582A-4B69-8EEA-90CCE507E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80CA5-FF97-41F9-A2D8-D8930E210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4F72C-B8C2-4521-A7AC-567F5C32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E85D7-F141-461D-87DF-F6F114BB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E04A-DDA5-43CB-8C05-5085753E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62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FD10-DE2F-4B27-99EA-5256C205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F0703-579E-4DB9-81C7-5468F675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C6606-4BC8-491F-BE40-B4DE6368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8651C-E70D-4034-8726-F73E8CA5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B475-7CFB-4C58-AD2B-3197083F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25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FFDF-9D2A-4C6A-AB71-8020F719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C2F4B-BD4D-49F2-AACC-0AEFDC627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739E5-1993-4F57-BD51-CBF48D30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48CD4-F6FF-4631-A943-A32C170A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285B5-90D6-4596-A478-A0209263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291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E585-946F-4E14-8252-01D01756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C05F5-3E45-45A9-B577-7E3A6565E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1B8B3-86F8-4178-9C3D-320B1FBF3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F386A-22DB-431D-A684-8FEA0E069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B17C-73A4-4461-86DF-2BB9C18C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FECA6-D34F-4256-926E-E1958DF5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62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BD73-B103-4C53-934D-17FA57F78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81CC8-0F24-4C0F-A54D-5AE0380C6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6A115-D1AD-4250-B8C9-5F81FA6FD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3E09E-07CB-496F-AA2D-5E745DAE5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313C7-C043-4332-B7D6-106FEDF68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AEF5B-A32F-48F5-8CA5-471905A4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70ABD-FD3F-495D-A3AA-79A2F699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99796-27CF-4320-8C61-2FF396C1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62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A114D-3BAC-4154-83BF-3AC7714D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F8DC8-A665-41B2-84A0-DC87D66F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6F037-604D-43A0-B1B7-D78B3826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DBAF5-C6E6-4CD3-9AE1-1EAB8E19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99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2735A-968F-4D70-9087-C8CDA02E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C056D-2C05-4093-8095-6BABE106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A95A1-7496-4C06-83A5-3ABBF480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24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5DF0-795C-4184-86BD-3E63B849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1EE38-3E3B-4639-B448-FE75C891B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2F322-B67A-4FD1-AEBA-2FE18A29C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0BC18-563C-47F2-B574-F63790C8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9246B-DD54-42CA-B4AB-138BA66B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C55B6-65CA-4A49-AC66-E4DA115D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62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F033-F338-4AC3-85C4-ED2D7DBB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5F17D-9965-432B-9EA6-8F14A36E2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C98BA-E24C-440C-A603-8868A0815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1C18E-5065-43D5-95D0-EBCB3AE0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23B03-0C25-4F8B-9762-DB64012F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95AE3-6BF1-4C1A-B3BC-2EAE598B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8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02FB1E-9BF4-46C6-B089-91D98D4D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C89A9-DD76-444F-BA67-AF492A4F2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3FF92-233F-445A-A885-2C605BFB8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9279-639C-4465-85A5-CB454A998E13}" type="datetimeFigureOut">
              <a:rPr lang="en-IN" smtClean="0"/>
              <a:t>01/06/2019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75418-2EB3-482E-9945-C39B3C5F9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7E3BD-0B3B-4D54-AD88-1DC07A6AF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666E-EB24-432F-8279-0734518D99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20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tmp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tmp"/><Relationship Id="rId13" Type="http://schemas.openxmlformats.org/officeDocument/2006/relationships/image" Target="../media/image46.tmp"/><Relationship Id="rId18" Type="http://schemas.openxmlformats.org/officeDocument/2006/relationships/image" Target="../media/image51.tmp"/><Relationship Id="rId26" Type="http://schemas.openxmlformats.org/officeDocument/2006/relationships/image" Target="../media/image59.tmp"/><Relationship Id="rId3" Type="http://schemas.openxmlformats.org/officeDocument/2006/relationships/image" Target="../media/image36.tmp"/><Relationship Id="rId21" Type="http://schemas.openxmlformats.org/officeDocument/2006/relationships/image" Target="../media/image54.tmp"/><Relationship Id="rId7" Type="http://schemas.openxmlformats.org/officeDocument/2006/relationships/image" Target="../media/image40.tmp"/><Relationship Id="rId12" Type="http://schemas.openxmlformats.org/officeDocument/2006/relationships/image" Target="../media/image45.tmp"/><Relationship Id="rId17" Type="http://schemas.openxmlformats.org/officeDocument/2006/relationships/image" Target="../media/image50.tmp"/><Relationship Id="rId25" Type="http://schemas.openxmlformats.org/officeDocument/2006/relationships/image" Target="../media/image58.tmp"/><Relationship Id="rId2" Type="http://schemas.openxmlformats.org/officeDocument/2006/relationships/image" Target="../media/image35.tmp"/><Relationship Id="rId16" Type="http://schemas.openxmlformats.org/officeDocument/2006/relationships/image" Target="../media/image49.tmp"/><Relationship Id="rId20" Type="http://schemas.openxmlformats.org/officeDocument/2006/relationships/image" Target="../media/image53.tmp"/><Relationship Id="rId29" Type="http://schemas.openxmlformats.org/officeDocument/2006/relationships/image" Target="../media/image6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tmp"/><Relationship Id="rId11" Type="http://schemas.openxmlformats.org/officeDocument/2006/relationships/image" Target="../media/image44.tmp"/><Relationship Id="rId24" Type="http://schemas.openxmlformats.org/officeDocument/2006/relationships/image" Target="../media/image57.tmp"/><Relationship Id="rId5" Type="http://schemas.openxmlformats.org/officeDocument/2006/relationships/image" Target="../media/image38.tmp"/><Relationship Id="rId15" Type="http://schemas.openxmlformats.org/officeDocument/2006/relationships/image" Target="../media/image48.tmp"/><Relationship Id="rId23" Type="http://schemas.openxmlformats.org/officeDocument/2006/relationships/image" Target="../media/image56.tmp"/><Relationship Id="rId28" Type="http://schemas.openxmlformats.org/officeDocument/2006/relationships/image" Target="../media/image61.tmp"/><Relationship Id="rId10" Type="http://schemas.openxmlformats.org/officeDocument/2006/relationships/image" Target="../media/image43.tmp"/><Relationship Id="rId19" Type="http://schemas.openxmlformats.org/officeDocument/2006/relationships/image" Target="../media/image52.tmp"/><Relationship Id="rId4" Type="http://schemas.openxmlformats.org/officeDocument/2006/relationships/image" Target="../media/image37.tmp"/><Relationship Id="rId9" Type="http://schemas.openxmlformats.org/officeDocument/2006/relationships/image" Target="../media/image42.tmp"/><Relationship Id="rId14" Type="http://schemas.openxmlformats.org/officeDocument/2006/relationships/image" Target="../media/image47.tmp"/><Relationship Id="rId22" Type="http://schemas.openxmlformats.org/officeDocument/2006/relationships/image" Target="../media/image55.tmp"/><Relationship Id="rId27" Type="http://schemas.openxmlformats.org/officeDocument/2006/relationships/image" Target="../media/image60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13" Type="http://schemas.openxmlformats.org/officeDocument/2006/relationships/image" Target="../media/image19.tmp"/><Relationship Id="rId18" Type="http://schemas.openxmlformats.org/officeDocument/2006/relationships/image" Target="../media/image24.tmp"/><Relationship Id="rId3" Type="http://schemas.openxmlformats.org/officeDocument/2006/relationships/image" Target="../media/image9.tmp"/><Relationship Id="rId21" Type="http://schemas.openxmlformats.org/officeDocument/2006/relationships/image" Target="../media/image27.tmp"/><Relationship Id="rId7" Type="http://schemas.openxmlformats.org/officeDocument/2006/relationships/image" Target="../media/image13.tmp"/><Relationship Id="rId12" Type="http://schemas.openxmlformats.org/officeDocument/2006/relationships/image" Target="../media/image18.tmp"/><Relationship Id="rId17" Type="http://schemas.openxmlformats.org/officeDocument/2006/relationships/image" Target="../media/image23.tmp"/><Relationship Id="rId2" Type="http://schemas.openxmlformats.org/officeDocument/2006/relationships/image" Target="../media/image8.tmp"/><Relationship Id="rId16" Type="http://schemas.openxmlformats.org/officeDocument/2006/relationships/image" Target="../media/image22.tmp"/><Relationship Id="rId20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11" Type="http://schemas.openxmlformats.org/officeDocument/2006/relationships/image" Target="../media/image17.tmp"/><Relationship Id="rId5" Type="http://schemas.openxmlformats.org/officeDocument/2006/relationships/image" Target="../media/image11.tmp"/><Relationship Id="rId15" Type="http://schemas.openxmlformats.org/officeDocument/2006/relationships/image" Target="../media/image21.tmp"/><Relationship Id="rId10" Type="http://schemas.openxmlformats.org/officeDocument/2006/relationships/image" Target="../media/image16.tmp"/><Relationship Id="rId19" Type="http://schemas.openxmlformats.org/officeDocument/2006/relationships/image" Target="../media/image25.tmp"/><Relationship Id="rId4" Type="http://schemas.openxmlformats.org/officeDocument/2006/relationships/image" Target="../media/image10.tmp"/><Relationship Id="rId9" Type="http://schemas.openxmlformats.org/officeDocument/2006/relationships/image" Target="../media/image15.tmp"/><Relationship Id="rId14" Type="http://schemas.openxmlformats.org/officeDocument/2006/relationships/image" Target="../media/image20.tmp"/><Relationship Id="rId22" Type="http://schemas.openxmlformats.org/officeDocument/2006/relationships/image" Target="../media/image2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6CEE-7312-4E40-90DB-831DAC2C5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21776-09ED-437C-9D83-29ED7647B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1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A7F2-55E6-485C-84AB-39B3908D4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363" y="1122363"/>
            <a:ext cx="11513127" cy="2387600"/>
          </a:xfrm>
        </p:spPr>
        <p:txBody>
          <a:bodyPr/>
          <a:lstStyle/>
          <a:p>
            <a:r>
              <a:rPr lang="en-IN" dirty="0"/>
              <a:t>Pizza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C25D4-15B8-4D31-9036-EF7D0525F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/>
              <a:t>Dominos+Pizza</a:t>
            </a:r>
            <a:r>
              <a:rPr lang="en-IN" dirty="0"/>
              <a:t> Vs </a:t>
            </a:r>
            <a:r>
              <a:rPr lang="en-IN" dirty="0" err="1"/>
              <a:t>Swiggy+Pizza</a:t>
            </a:r>
            <a:r>
              <a:rPr lang="en-IN" dirty="0"/>
              <a:t> Vs </a:t>
            </a:r>
            <a:r>
              <a:rPr lang="en-IN" dirty="0" err="1"/>
              <a:t>Zomato+Pizza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057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0794640-E837-4183-9190-7B3427872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9" t="19135"/>
          <a:stretch/>
        </p:blipFill>
        <p:spPr>
          <a:xfrm>
            <a:off x="464024" y="1733265"/>
            <a:ext cx="11027325" cy="30298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6275DB-0707-4E6A-87C5-8C346FBFF9DD}"/>
              </a:ext>
            </a:extLst>
          </p:cNvPr>
          <p:cNvSpPr txBox="1"/>
          <p:nvPr/>
        </p:nvSpPr>
        <p:spPr>
          <a:xfrm>
            <a:off x="398060" y="150012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“Dominos” overtaken by aggregators like </a:t>
            </a:r>
            <a:r>
              <a:rPr lang="en-IN" sz="2800" dirty="0" err="1"/>
              <a:t>Swiggy</a:t>
            </a:r>
            <a:r>
              <a:rPr lang="en-IN" sz="2800" dirty="0"/>
              <a:t> and Zomato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C21E8-61AF-4675-8B1A-72BEBDB9EC78}"/>
              </a:ext>
            </a:extLst>
          </p:cNvPr>
          <p:cNvSpPr txBox="1"/>
          <p:nvPr/>
        </p:nvSpPr>
        <p:spPr>
          <a:xfrm>
            <a:off x="232012" y="6211669"/>
            <a:ext cx="203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err="1">
                <a:solidFill>
                  <a:srgbClr val="00B0F0"/>
                </a:solidFill>
              </a:rPr>
              <a:t>Dominos+Pizza</a:t>
            </a:r>
            <a:endParaRPr lang="en-IN" sz="1200" b="1" dirty="0">
              <a:solidFill>
                <a:srgbClr val="00B0F0"/>
              </a:solidFill>
            </a:endParaRPr>
          </a:p>
          <a:p>
            <a:r>
              <a:rPr lang="en-IN" sz="1200" b="1" dirty="0" err="1">
                <a:solidFill>
                  <a:srgbClr val="FF0000"/>
                </a:solidFill>
              </a:rPr>
              <a:t>Swiggy+Pizza</a:t>
            </a:r>
            <a:endParaRPr lang="en-IN" sz="1200" b="1" dirty="0">
              <a:solidFill>
                <a:srgbClr val="FF0000"/>
              </a:solidFill>
            </a:endParaRPr>
          </a:p>
          <a:p>
            <a:r>
              <a:rPr lang="en-IN" sz="1200" b="1" dirty="0" err="1">
                <a:solidFill>
                  <a:srgbClr val="FFC000"/>
                </a:solidFill>
              </a:rPr>
              <a:t>Zomato+Pizza</a:t>
            </a:r>
            <a:endParaRPr lang="en-IN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8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C8F6DC-C05D-40A6-B6E4-1F5F55A30322}"/>
              </a:ext>
            </a:extLst>
          </p:cNvPr>
          <p:cNvSpPr txBox="1"/>
          <p:nvPr/>
        </p:nvSpPr>
        <p:spPr>
          <a:xfrm>
            <a:off x="10327533" y="4516158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7C20B-0ADF-478B-9471-DA761A806F3D}"/>
              </a:ext>
            </a:extLst>
          </p:cNvPr>
          <p:cNvSpPr txBox="1"/>
          <p:nvPr/>
        </p:nvSpPr>
        <p:spPr>
          <a:xfrm>
            <a:off x="7917852" y="4516158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81624-8302-4E92-9208-8990B543A8C3}"/>
              </a:ext>
            </a:extLst>
          </p:cNvPr>
          <p:cNvSpPr txBox="1"/>
          <p:nvPr/>
        </p:nvSpPr>
        <p:spPr>
          <a:xfrm>
            <a:off x="5508171" y="4516159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9E377-FB52-4EFB-9020-15D85CF1B83B}"/>
              </a:ext>
            </a:extLst>
          </p:cNvPr>
          <p:cNvSpPr txBox="1"/>
          <p:nvPr/>
        </p:nvSpPr>
        <p:spPr>
          <a:xfrm>
            <a:off x="2950136" y="4516159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BB175C-6338-44F2-B832-07C11B8CA722}"/>
              </a:ext>
            </a:extLst>
          </p:cNvPr>
          <p:cNvSpPr txBox="1"/>
          <p:nvPr/>
        </p:nvSpPr>
        <p:spPr>
          <a:xfrm>
            <a:off x="552985" y="4519155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13" name="Picture 12" descr="A close up of a map&#10;&#10;Description generated with high confidence">
            <a:extLst>
              <a:ext uri="{FF2B5EF4-FFF2-40B4-BE49-F238E27FC236}">
                <a16:creationId xmlns:a16="http://schemas.microsoft.com/office/drawing/2014/main" id="{CD0993B2-E6CE-42DA-9592-FE4933BF8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3" r="17906"/>
          <a:stretch/>
        </p:blipFill>
        <p:spPr>
          <a:xfrm>
            <a:off x="115780" y="2214488"/>
            <a:ext cx="2385502" cy="2301670"/>
          </a:xfrm>
          <a:prstGeom prst="rect">
            <a:avLst/>
          </a:prstGeom>
        </p:spPr>
      </p:pic>
      <p:pic>
        <p:nvPicPr>
          <p:cNvPr id="15" name="Picture 14" descr="A close up of a map&#10;&#10;Description generated with high confidence">
            <a:extLst>
              <a:ext uri="{FF2B5EF4-FFF2-40B4-BE49-F238E27FC236}">
                <a16:creationId xmlns:a16="http://schemas.microsoft.com/office/drawing/2014/main" id="{F7271063-6C96-4710-B9B7-5D3B8E7C23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4" r="17303"/>
          <a:stretch/>
        </p:blipFill>
        <p:spPr>
          <a:xfrm>
            <a:off x="2614764" y="2214487"/>
            <a:ext cx="2231893" cy="2135839"/>
          </a:xfrm>
          <a:prstGeom prst="rect">
            <a:avLst/>
          </a:prstGeom>
        </p:spPr>
      </p:pic>
      <p:pic>
        <p:nvPicPr>
          <p:cNvPr id="17" name="Picture 16" descr="A close up of a map&#10;&#10;Description generated with high confidence">
            <a:extLst>
              <a:ext uri="{FF2B5EF4-FFF2-40B4-BE49-F238E27FC236}">
                <a16:creationId xmlns:a16="http://schemas.microsoft.com/office/drawing/2014/main" id="{06146513-9246-4B23-B6B7-8CAC2B5006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0" r="16248"/>
          <a:stretch/>
        </p:blipFill>
        <p:spPr>
          <a:xfrm>
            <a:off x="4960139" y="2214487"/>
            <a:ext cx="2231894" cy="2301670"/>
          </a:xfrm>
          <a:prstGeom prst="rect">
            <a:avLst/>
          </a:prstGeom>
        </p:spPr>
      </p:pic>
      <p:pic>
        <p:nvPicPr>
          <p:cNvPr id="19" name="Picture 18" descr="A close up of a map&#10;&#10;Description generated with high confidence">
            <a:extLst>
              <a:ext uri="{FF2B5EF4-FFF2-40B4-BE49-F238E27FC236}">
                <a16:creationId xmlns:a16="http://schemas.microsoft.com/office/drawing/2014/main" id="{EFB32AFD-353E-4F4E-9AB4-C0A1F1D3758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1" r="17587"/>
          <a:stretch/>
        </p:blipFill>
        <p:spPr>
          <a:xfrm>
            <a:off x="7302300" y="2214487"/>
            <a:ext cx="2231894" cy="2301670"/>
          </a:xfrm>
          <a:prstGeom prst="rect">
            <a:avLst/>
          </a:prstGeom>
        </p:spPr>
      </p:pic>
      <p:pic>
        <p:nvPicPr>
          <p:cNvPr id="21" name="Picture 20" descr="A close up of a map&#10;&#10;Description generated with high confidence">
            <a:extLst>
              <a:ext uri="{FF2B5EF4-FFF2-40B4-BE49-F238E27FC236}">
                <a16:creationId xmlns:a16="http://schemas.microsoft.com/office/drawing/2014/main" id="{EEE1749F-D8FE-47B1-B5CB-BF4C1252F62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4" r="21459"/>
          <a:stretch/>
        </p:blipFill>
        <p:spPr>
          <a:xfrm>
            <a:off x="9659571" y="2214487"/>
            <a:ext cx="2231894" cy="230167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A9CE9B6-D869-4D0C-A272-37E979A7327A}"/>
              </a:ext>
            </a:extLst>
          </p:cNvPr>
          <p:cNvSpPr txBox="1"/>
          <p:nvPr/>
        </p:nvSpPr>
        <p:spPr>
          <a:xfrm>
            <a:off x="232012" y="6211669"/>
            <a:ext cx="203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 err="1">
                <a:solidFill>
                  <a:srgbClr val="00B0F0"/>
                </a:solidFill>
              </a:rPr>
              <a:t>Dominos+Pizza</a:t>
            </a:r>
            <a:endParaRPr lang="en-IN" sz="1200" b="1" dirty="0">
              <a:solidFill>
                <a:srgbClr val="00B0F0"/>
              </a:solidFill>
            </a:endParaRPr>
          </a:p>
          <a:p>
            <a:r>
              <a:rPr lang="en-IN" sz="1200" b="1" dirty="0" err="1">
                <a:solidFill>
                  <a:srgbClr val="FF0000"/>
                </a:solidFill>
              </a:rPr>
              <a:t>Swiggy+Pizza</a:t>
            </a:r>
            <a:endParaRPr lang="en-IN" sz="1200" b="1" dirty="0">
              <a:solidFill>
                <a:srgbClr val="FF0000"/>
              </a:solidFill>
            </a:endParaRPr>
          </a:p>
          <a:p>
            <a:r>
              <a:rPr lang="en-IN" sz="1200" b="1" dirty="0" err="1">
                <a:solidFill>
                  <a:srgbClr val="FFC000"/>
                </a:solidFill>
              </a:rPr>
              <a:t>Zomato+Pizza</a:t>
            </a:r>
            <a:endParaRPr lang="en-IN" sz="1200" b="1" dirty="0">
              <a:solidFill>
                <a:srgbClr val="FFC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1DF447-0410-4794-9026-22D7B8A4639F}"/>
              </a:ext>
            </a:extLst>
          </p:cNvPr>
          <p:cNvSpPr txBox="1"/>
          <p:nvPr/>
        </p:nvSpPr>
        <p:spPr>
          <a:xfrm>
            <a:off x="398060" y="150012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From 2016 onwards, Zomato made the 1</a:t>
            </a:r>
            <a:r>
              <a:rPr lang="en-IN" sz="2800" baseline="30000" dirty="0"/>
              <a:t>st</a:t>
            </a:r>
            <a:r>
              <a:rPr lang="en-IN" sz="2800" dirty="0"/>
              <a:t> inroads followed by </a:t>
            </a:r>
            <a:r>
              <a:rPr lang="en-IN" sz="2800" dirty="0" err="1"/>
              <a:t>Swiggy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8015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CC5980-43BD-478E-B443-7FED395D4091}"/>
              </a:ext>
            </a:extLst>
          </p:cNvPr>
          <p:cNvSpPr txBox="1"/>
          <p:nvPr/>
        </p:nvSpPr>
        <p:spPr>
          <a:xfrm>
            <a:off x="4243807" y="905612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734C1E-47CD-493D-95A1-85CCF89E5C5B}"/>
              </a:ext>
            </a:extLst>
          </p:cNvPr>
          <p:cNvSpPr txBox="1"/>
          <p:nvPr/>
        </p:nvSpPr>
        <p:spPr>
          <a:xfrm>
            <a:off x="1907606" y="905613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5292FA-EAD0-4386-B39B-773850A1F5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1" t="19465" r="1" b="10922"/>
          <a:stretch/>
        </p:blipFill>
        <p:spPr>
          <a:xfrm>
            <a:off x="1887124" y="1327291"/>
            <a:ext cx="1196140" cy="6141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21553F-D1D0-47FB-8BB0-5F26F6B1E41F}"/>
              </a:ext>
            </a:extLst>
          </p:cNvPr>
          <p:cNvSpPr txBox="1"/>
          <p:nvPr/>
        </p:nvSpPr>
        <p:spPr>
          <a:xfrm>
            <a:off x="-96621" y="1537820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Bengaluru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56F489-F2D4-4015-93E6-0EFC88CAA3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18"/>
          <a:stretch/>
        </p:blipFill>
        <p:spPr>
          <a:xfrm>
            <a:off x="1907606" y="2170029"/>
            <a:ext cx="1175657" cy="6141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1F5A46-AC75-4D39-9C8C-E5F1E3F2249C}"/>
              </a:ext>
            </a:extLst>
          </p:cNvPr>
          <p:cNvSpPr txBox="1"/>
          <p:nvPr/>
        </p:nvSpPr>
        <p:spPr>
          <a:xfrm>
            <a:off x="-96622" y="2323917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Mumbai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DF914E-B27E-4F72-AD58-69F284AA6C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41" t="20661"/>
          <a:stretch/>
        </p:blipFill>
        <p:spPr>
          <a:xfrm>
            <a:off x="1887124" y="3012767"/>
            <a:ext cx="1196139" cy="7104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CF47EB3-5AD0-483A-BEF3-2ADDF3CF1C7C}"/>
              </a:ext>
            </a:extLst>
          </p:cNvPr>
          <p:cNvSpPr txBox="1"/>
          <p:nvPr/>
        </p:nvSpPr>
        <p:spPr>
          <a:xfrm>
            <a:off x="-96622" y="3121223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Hyderabad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1BA30E-231D-426E-9FAF-969A51BCCB8E}"/>
              </a:ext>
            </a:extLst>
          </p:cNvPr>
          <p:cNvSpPr txBox="1"/>
          <p:nvPr/>
        </p:nvSpPr>
        <p:spPr>
          <a:xfrm>
            <a:off x="1" y="4061207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Gurgaon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FD893A-8830-4908-83F0-23EBDB738AF8}"/>
              </a:ext>
            </a:extLst>
          </p:cNvPr>
          <p:cNvSpPr txBox="1"/>
          <p:nvPr/>
        </p:nvSpPr>
        <p:spPr>
          <a:xfrm>
            <a:off x="0" y="4847304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Ahmedabad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35542C-7F57-46FF-B551-706766D3E6CA}"/>
              </a:ext>
            </a:extLst>
          </p:cNvPr>
          <p:cNvSpPr txBox="1"/>
          <p:nvPr/>
        </p:nvSpPr>
        <p:spPr>
          <a:xfrm>
            <a:off x="0" y="5644610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FDB154-5E65-4575-A640-6315AA362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52" y="4706964"/>
            <a:ext cx="1133633" cy="60968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B3D2530-9119-4EF7-B1F0-0A796FD3F8A6}"/>
              </a:ext>
            </a:extLst>
          </p:cNvPr>
          <p:cNvSpPr txBox="1"/>
          <p:nvPr/>
        </p:nvSpPr>
        <p:spPr>
          <a:xfrm>
            <a:off x="6096000" y="1471085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Kochi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7A818E9-D383-4778-9B5C-AEEFA22407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389" y="1308261"/>
            <a:ext cx="1128286" cy="62873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214FF20-C86C-4F6D-966F-8D94EA0DCA92}"/>
              </a:ext>
            </a:extLst>
          </p:cNvPr>
          <p:cNvSpPr txBox="1"/>
          <p:nvPr/>
        </p:nvSpPr>
        <p:spPr>
          <a:xfrm>
            <a:off x="-28188" y="6419496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Delhi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91B637-094D-4D14-A051-C5399F2C103C}"/>
              </a:ext>
            </a:extLst>
          </p:cNvPr>
          <p:cNvSpPr txBox="1"/>
          <p:nvPr/>
        </p:nvSpPr>
        <p:spPr>
          <a:xfrm>
            <a:off x="10154997" y="905612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2CE9F3-C9DB-4DC5-9DE8-6850AA74C45D}"/>
              </a:ext>
            </a:extLst>
          </p:cNvPr>
          <p:cNvSpPr txBox="1"/>
          <p:nvPr/>
        </p:nvSpPr>
        <p:spPr>
          <a:xfrm>
            <a:off x="7328039" y="905613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822157-EA30-4800-8772-8EC227E55FE3}"/>
              </a:ext>
            </a:extLst>
          </p:cNvPr>
          <p:cNvSpPr txBox="1"/>
          <p:nvPr/>
        </p:nvSpPr>
        <p:spPr>
          <a:xfrm>
            <a:off x="6111978" y="2323197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Lucknow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C80051-64CD-40E4-AECB-1564F78DC97F}"/>
              </a:ext>
            </a:extLst>
          </p:cNvPr>
          <p:cNvSpPr txBox="1"/>
          <p:nvPr/>
        </p:nvSpPr>
        <p:spPr>
          <a:xfrm>
            <a:off x="6111978" y="3121223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Guwahati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45958F-E1B7-4115-B712-1C7AEEA8F845}"/>
              </a:ext>
            </a:extLst>
          </p:cNvPr>
          <p:cNvSpPr txBox="1"/>
          <p:nvPr/>
        </p:nvSpPr>
        <p:spPr>
          <a:xfrm>
            <a:off x="6111978" y="4061206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Nagpur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D0354F-6D78-4DCF-9397-865EFBA0B08F}"/>
              </a:ext>
            </a:extLst>
          </p:cNvPr>
          <p:cNvSpPr txBox="1"/>
          <p:nvPr/>
        </p:nvSpPr>
        <p:spPr>
          <a:xfrm>
            <a:off x="6096000" y="4847300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Indore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0DAC75-5DBA-460F-851A-60C428F4BB93}"/>
              </a:ext>
            </a:extLst>
          </p:cNvPr>
          <p:cNvSpPr txBox="1"/>
          <p:nvPr/>
        </p:nvSpPr>
        <p:spPr>
          <a:xfrm>
            <a:off x="6096000" y="5644610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Chennai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282AB9-31EB-49DC-83FE-06BF73293780}"/>
              </a:ext>
            </a:extLst>
          </p:cNvPr>
          <p:cNvSpPr txBox="1"/>
          <p:nvPr/>
        </p:nvSpPr>
        <p:spPr>
          <a:xfrm>
            <a:off x="6095999" y="6419488"/>
            <a:ext cx="1601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Coimbatore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0FD3B5E-F41E-4907-A338-69F60CA8BA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80" y="3915014"/>
            <a:ext cx="1124107" cy="60015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DD6426B-0001-4875-9626-8F4D265B27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54" y="5493655"/>
            <a:ext cx="1133633" cy="60968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E59ADB3-EFAA-4321-83B8-A90E36228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389" y="5493654"/>
            <a:ext cx="1133633" cy="60968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17FD41D-297C-41EA-8BE9-19C1D79D84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53" y="6248315"/>
            <a:ext cx="1143160" cy="60968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235655D-1D9D-4148-ACCA-775A3F09BEE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189" y="4701954"/>
            <a:ext cx="1152686" cy="60968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5136956E-0F7B-4C6B-AED9-1AD593AD57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410" y="3903928"/>
            <a:ext cx="1133633" cy="60015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5E573D2-F82A-4A4B-BE06-EF38C90652D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189" y="2161142"/>
            <a:ext cx="1152686" cy="62873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E831B2A-916C-4454-B864-42B82F6B5B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189" y="3000473"/>
            <a:ext cx="1152686" cy="61921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C74EA25-FF5E-4C8D-AF83-5AA8D601A8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389" y="6192595"/>
            <a:ext cx="1133633" cy="60968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8198AA2-E7CA-4D63-A6E9-E4BEA185D2A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15" y="6192595"/>
            <a:ext cx="1152686" cy="60968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A6D93A8-2176-4648-BB2A-AEE3261C670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86" y="2979795"/>
            <a:ext cx="1133633" cy="59063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31222D1-A457-4F71-809C-9820CC815A1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029" y="2224948"/>
            <a:ext cx="1162212" cy="59063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F5DE8A8-787C-4D31-AFB3-030392AD0E0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15" y="4713860"/>
            <a:ext cx="1152686" cy="60015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7C37709-FDB4-4574-8AEE-68F59B5EAB4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52" y="3915014"/>
            <a:ext cx="1162212" cy="60015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686639A-491E-483E-B680-BAE065BA5F2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86" y="3915014"/>
            <a:ext cx="1133633" cy="58110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F8083163-E463-4CB3-A807-88249F9DF74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78" y="5512706"/>
            <a:ext cx="1143160" cy="57158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DC8954A-6E1A-4B8D-9B0C-13CD515988B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59" y="2161142"/>
            <a:ext cx="1143160" cy="60968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EEC4489E-F0BD-4069-8C53-45407F13E37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81" y="1350779"/>
            <a:ext cx="1143160" cy="60015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1C505D-F28E-41F0-8720-1485DB06D77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59" y="1317788"/>
            <a:ext cx="1143160" cy="61921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201D522C-5AC2-4082-B811-EDE8BA4A1A6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86" y="5474601"/>
            <a:ext cx="1133633" cy="60968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5D7FE37E-C402-4104-ACF1-EEE75F74C0A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086" y="6249647"/>
            <a:ext cx="1143160" cy="60968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1134CB3C-9EF0-47DF-AB1A-B622049D880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78" y="3036584"/>
            <a:ext cx="1143160" cy="60015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F1D6ECE3-520C-4B1D-8BE2-7F8159E8AF2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59" y="4699189"/>
            <a:ext cx="1143160" cy="600159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83992A1A-42B4-4ECF-9211-141E90985005}"/>
              </a:ext>
            </a:extLst>
          </p:cNvPr>
          <p:cNvSpPr txBox="1"/>
          <p:nvPr/>
        </p:nvSpPr>
        <p:spPr>
          <a:xfrm rot="16200000">
            <a:off x="9681582" y="4019393"/>
            <a:ext cx="4743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50" b="1" dirty="0" err="1">
                <a:solidFill>
                  <a:srgbClr val="00B0F0"/>
                </a:solidFill>
              </a:rPr>
              <a:t>Dominos+Pizza</a:t>
            </a:r>
            <a:r>
              <a:rPr lang="en-IN" sz="1050" b="1" dirty="0">
                <a:solidFill>
                  <a:srgbClr val="00B0F0"/>
                </a:solidFill>
              </a:rPr>
              <a:t>		</a:t>
            </a:r>
            <a:r>
              <a:rPr lang="en-IN" sz="1050" b="1" dirty="0" err="1">
                <a:solidFill>
                  <a:srgbClr val="FF0000"/>
                </a:solidFill>
              </a:rPr>
              <a:t>Swiggy+Pizza</a:t>
            </a:r>
            <a:r>
              <a:rPr lang="en-IN" sz="1050" b="1" dirty="0">
                <a:solidFill>
                  <a:srgbClr val="FF0000"/>
                </a:solidFill>
              </a:rPr>
              <a:t>		</a:t>
            </a:r>
            <a:r>
              <a:rPr lang="en-IN" sz="1050" b="1" dirty="0" err="1">
                <a:solidFill>
                  <a:srgbClr val="FFC000"/>
                </a:solidFill>
              </a:rPr>
              <a:t>Zomato+Pizza</a:t>
            </a:r>
            <a:endParaRPr lang="en-IN" sz="1050" b="1" dirty="0">
              <a:solidFill>
                <a:srgbClr val="FFC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8A46390-5021-4AD7-9459-E4B8AD71BF7F}"/>
              </a:ext>
            </a:extLst>
          </p:cNvPr>
          <p:cNvSpPr txBox="1"/>
          <p:nvPr/>
        </p:nvSpPr>
        <p:spPr>
          <a:xfrm>
            <a:off x="398060" y="150012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The aggregators now lead in their association with Pizza </a:t>
            </a:r>
          </a:p>
        </p:txBody>
      </p:sp>
    </p:spTree>
    <p:extLst>
      <p:ext uri="{BB962C8B-B14F-4D97-AF65-F5344CB8AC3E}">
        <p14:creationId xmlns:p14="http://schemas.microsoft.com/office/powerpoint/2010/main" val="6667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A7F2-55E6-485C-84AB-39B3908D4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363" y="1122363"/>
            <a:ext cx="11513127" cy="2387600"/>
          </a:xfrm>
        </p:spPr>
        <p:txBody>
          <a:bodyPr/>
          <a:lstStyle/>
          <a:p>
            <a:r>
              <a:rPr lang="en-IN" dirty="0"/>
              <a:t>Pizza</a:t>
            </a:r>
          </a:p>
        </p:txBody>
      </p:sp>
    </p:spTree>
    <p:extLst>
      <p:ext uri="{BB962C8B-B14F-4D97-AF65-F5344CB8AC3E}">
        <p14:creationId xmlns:p14="http://schemas.microsoft.com/office/powerpoint/2010/main" val="194987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BF9778A-B6D0-46D4-AA97-60CEA7AE55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2"/>
          <a:stretch/>
        </p:blipFill>
        <p:spPr>
          <a:xfrm>
            <a:off x="675518" y="1637732"/>
            <a:ext cx="10840963" cy="3391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290296-5E37-4F6E-8738-A6423F90E58D}"/>
              </a:ext>
            </a:extLst>
          </p:cNvPr>
          <p:cNvSpPr txBox="1"/>
          <p:nvPr/>
        </p:nvSpPr>
        <p:spPr>
          <a:xfrm>
            <a:off x="398060" y="163660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“Pizza” as a search term on a steady decline from mid-2017 onwards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1467B91-7721-4B29-867E-115D4056B737}"/>
              </a:ext>
            </a:extLst>
          </p:cNvPr>
          <p:cNvSpPr/>
          <p:nvPr/>
        </p:nvSpPr>
        <p:spPr>
          <a:xfrm rot="758534">
            <a:off x="8382888" y="2602289"/>
            <a:ext cx="3036216" cy="341194"/>
          </a:xfrm>
          <a:prstGeom prst="rightArrow">
            <a:avLst>
              <a:gd name="adj1" fmla="val 50000"/>
              <a:gd name="adj2" fmla="val 122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66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14A8CF-A41B-4FF7-9340-DC154AD8EBEE}"/>
              </a:ext>
            </a:extLst>
          </p:cNvPr>
          <p:cNvGraphicFramePr>
            <a:graphicFrameLocks noGrp="1"/>
          </p:cNvGraphicFramePr>
          <p:nvPr/>
        </p:nvGraphicFramePr>
        <p:xfrm>
          <a:off x="9838460" y="1199197"/>
          <a:ext cx="1813213" cy="4154805"/>
        </p:xfrm>
        <a:graphic>
          <a:graphicData uri="http://schemas.openxmlformats.org/drawingml/2006/table">
            <a:tbl>
              <a:tblPr/>
              <a:tblGrid>
                <a:gridCol w="1314449">
                  <a:extLst>
                    <a:ext uri="{9D8B030D-6E8A-4147-A177-3AD203B41FA5}">
                      <a16:colId xmlns:a16="http://schemas.microsoft.com/office/drawing/2014/main" val="374842519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9269690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03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75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80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Daman and Diu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57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58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98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37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81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24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66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Punjab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07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09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10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Dadra &amp; Nagar Haveli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46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14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0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Jammu and Kashmir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22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Himachal Pradesh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784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Telangana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00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Jharkhand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16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128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AE3B75-19A6-4D94-B4D6-DEA7B67DAE28}"/>
              </a:ext>
            </a:extLst>
          </p:cNvPr>
          <p:cNvGraphicFramePr>
            <a:graphicFrameLocks noGrp="1"/>
          </p:cNvGraphicFramePr>
          <p:nvPr/>
        </p:nvGraphicFramePr>
        <p:xfrm>
          <a:off x="7606146" y="1199197"/>
          <a:ext cx="1939636" cy="4154805"/>
        </p:xfrm>
        <a:graphic>
          <a:graphicData uri="http://schemas.openxmlformats.org/drawingml/2006/table">
            <a:tbl>
              <a:tblPr/>
              <a:tblGrid>
                <a:gridCol w="1450428">
                  <a:extLst>
                    <a:ext uri="{9D8B030D-6E8A-4147-A177-3AD203B41FA5}">
                      <a16:colId xmlns:a16="http://schemas.microsoft.com/office/drawing/2014/main" val="1270698736"/>
                    </a:ext>
                  </a:extLst>
                </a:gridCol>
                <a:gridCol w="489208">
                  <a:extLst>
                    <a:ext uri="{9D8B030D-6E8A-4147-A177-3AD203B41FA5}">
                      <a16:colId xmlns:a16="http://schemas.microsoft.com/office/drawing/2014/main" val="9663602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51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40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Daman and Diu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2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5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103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294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98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929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Punjab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331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76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723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89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055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Dadra &amp; Nagar Haveli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927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18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490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Jharkhand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556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Chhattisgarh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48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270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Telangana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718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3192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620998C-B5AC-491D-8695-220AD499DDAF}"/>
              </a:ext>
            </a:extLst>
          </p:cNvPr>
          <p:cNvGraphicFramePr>
            <a:graphicFrameLocks noGrp="1"/>
          </p:cNvGraphicFramePr>
          <p:nvPr/>
        </p:nvGraphicFramePr>
        <p:xfrm>
          <a:off x="5304559" y="1193049"/>
          <a:ext cx="1939636" cy="4154815"/>
        </p:xfrm>
        <a:graphic>
          <a:graphicData uri="http://schemas.openxmlformats.org/drawingml/2006/table">
            <a:tbl>
              <a:tblPr/>
              <a:tblGrid>
                <a:gridCol w="1436219">
                  <a:extLst>
                    <a:ext uri="{9D8B030D-6E8A-4147-A177-3AD203B41FA5}">
                      <a16:colId xmlns:a16="http://schemas.microsoft.com/office/drawing/2014/main" val="199838465"/>
                    </a:ext>
                  </a:extLst>
                </a:gridCol>
                <a:gridCol w="503417">
                  <a:extLst>
                    <a:ext uri="{9D8B030D-6E8A-4147-A177-3AD203B41FA5}">
                      <a16:colId xmlns:a16="http://schemas.microsoft.com/office/drawing/2014/main" val="2335827677"/>
                    </a:ext>
                  </a:extLst>
                </a:gridCol>
              </a:tblGrid>
              <a:tr h="347415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(2017)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1960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Daman and Diu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54678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38828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205961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Punjab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830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62334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90613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Delhi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2712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71676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69324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5948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Dadra &amp; Nagar Haveli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359229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72438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90253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Andaman &amp; Nicobar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903976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520729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Chhattisgarh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030186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Jharkhand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067472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6366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31018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Nagaland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8067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28511CE-6704-47FC-9017-0A14D37CE808}"/>
              </a:ext>
            </a:extLst>
          </p:cNvPr>
          <p:cNvGraphicFramePr>
            <a:graphicFrameLocks noGrp="1"/>
          </p:cNvGraphicFramePr>
          <p:nvPr/>
        </p:nvGraphicFramePr>
        <p:xfrm>
          <a:off x="3061855" y="1193050"/>
          <a:ext cx="1939636" cy="4154814"/>
        </p:xfrm>
        <a:graphic>
          <a:graphicData uri="http://schemas.openxmlformats.org/drawingml/2006/table">
            <a:tbl>
              <a:tblPr/>
              <a:tblGrid>
                <a:gridCol w="1364480">
                  <a:extLst>
                    <a:ext uri="{9D8B030D-6E8A-4147-A177-3AD203B41FA5}">
                      <a16:colId xmlns:a16="http://schemas.microsoft.com/office/drawing/2014/main" val="4176332589"/>
                    </a:ext>
                  </a:extLst>
                </a:gridCol>
                <a:gridCol w="575156">
                  <a:extLst>
                    <a:ext uri="{9D8B030D-6E8A-4147-A177-3AD203B41FA5}">
                      <a16:colId xmlns:a16="http://schemas.microsoft.com/office/drawing/2014/main" val="3211058818"/>
                    </a:ext>
                  </a:extLst>
                </a:gridCol>
              </a:tblGrid>
              <a:tr h="37075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(2016)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32416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1604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297232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Daman and Diu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11688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Punjab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2559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6891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57975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Delhi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9604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888298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450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05979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085773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50634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42438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69581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95751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Chhattisgarh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14629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Dadra &amp; Nagar Haveli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16982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Jharkhand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79665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Telangana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84328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8992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FBBC98A-D3EA-4C01-B0B7-39D86C666832}"/>
              </a:ext>
            </a:extLst>
          </p:cNvPr>
          <p:cNvGraphicFramePr>
            <a:graphicFrameLocks noGrp="1"/>
          </p:cNvGraphicFramePr>
          <p:nvPr/>
        </p:nvGraphicFramePr>
        <p:xfrm>
          <a:off x="760268" y="1193049"/>
          <a:ext cx="1939636" cy="4154810"/>
        </p:xfrm>
        <a:graphic>
          <a:graphicData uri="http://schemas.openxmlformats.org/drawingml/2006/table">
            <a:tbl>
              <a:tblPr/>
              <a:tblGrid>
                <a:gridCol w="1401041">
                  <a:extLst>
                    <a:ext uri="{9D8B030D-6E8A-4147-A177-3AD203B41FA5}">
                      <a16:colId xmlns:a16="http://schemas.microsoft.com/office/drawing/2014/main" val="2067651967"/>
                    </a:ext>
                  </a:extLst>
                </a:gridCol>
                <a:gridCol w="538595">
                  <a:extLst>
                    <a:ext uri="{9D8B030D-6E8A-4147-A177-3AD203B41FA5}">
                      <a16:colId xmlns:a16="http://schemas.microsoft.com/office/drawing/2014/main" val="2609261908"/>
                    </a:ext>
                  </a:extLst>
                </a:gridCol>
              </a:tblGrid>
              <a:tr h="3712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(2015)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6316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83420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Daman &amp; Diu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85568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15950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Punjab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8604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0486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74214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16240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9399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87302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96081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1338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50374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Andaman &amp; Nicobar 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74119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67042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Delhi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2281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781415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Dadra &amp; Nagar Haveli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864857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43934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Himachal Pradesh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05746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Odisha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46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5CF347C-8B78-4470-AFC8-3990FA99DC4A}"/>
              </a:ext>
            </a:extLst>
          </p:cNvPr>
          <p:cNvSpPr txBox="1"/>
          <p:nvPr/>
        </p:nvSpPr>
        <p:spPr>
          <a:xfrm>
            <a:off x="398060" y="163660"/>
            <a:ext cx="11395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“Pizza” as a search term gaining traction in smaller states while declining in the more populous ones </a:t>
            </a:r>
          </a:p>
        </p:txBody>
      </p:sp>
    </p:spTree>
    <p:extLst>
      <p:ext uri="{BB962C8B-B14F-4D97-AF65-F5344CB8AC3E}">
        <p14:creationId xmlns:p14="http://schemas.microsoft.com/office/powerpoint/2010/main" val="276039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14A8CF-A41B-4FF7-9340-DC154AD8EBEE}"/>
              </a:ext>
            </a:extLst>
          </p:cNvPr>
          <p:cNvGraphicFramePr>
            <a:graphicFrameLocks noGrp="1"/>
          </p:cNvGraphicFramePr>
          <p:nvPr/>
        </p:nvGraphicFramePr>
        <p:xfrm>
          <a:off x="9838460" y="1199197"/>
          <a:ext cx="1813213" cy="4154805"/>
        </p:xfrm>
        <a:graphic>
          <a:graphicData uri="http://schemas.openxmlformats.org/drawingml/2006/table">
            <a:tbl>
              <a:tblPr/>
              <a:tblGrid>
                <a:gridCol w="1314449">
                  <a:extLst>
                    <a:ext uri="{9D8B030D-6E8A-4147-A177-3AD203B41FA5}">
                      <a16:colId xmlns:a16="http://schemas.microsoft.com/office/drawing/2014/main" val="374842519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9269690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03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Vadodara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75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Ghaziabad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80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Rajkot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57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Gurgaon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58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98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Pimpri-Chinchwad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937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 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81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24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Faridabad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662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07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09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Dehradun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510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Mysuru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46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149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Bengaluru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50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22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784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00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Chennai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16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6128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BAE3B75-19A6-4D94-B4D6-DEA7B67DAE28}"/>
              </a:ext>
            </a:extLst>
          </p:cNvPr>
          <p:cNvGraphicFramePr>
            <a:graphicFrameLocks noGrp="1"/>
          </p:cNvGraphicFramePr>
          <p:nvPr/>
        </p:nvGraphicFramePr>
        <p:xfrm>
          <a:off x="7606146" y="1199197"/>
          <a:ext cx="1939636" cy="4154805"/>
        </p:xfrm>
        <a:graphic>
          <a:graphicData uri="http://schemas.openxmlformats.org/drawingml/2006/table">
            <a:tbl>
              <a:tblPr/>
              <a:tblGrid>
                <a:gridCol w="1450428">
                  <a:extLst>
                    <a:ext uri="{9D8B030D-6E8A-4147-A177-3AD203B41FA5}">
                      <a16:colId xmlns:a16="http://schemas.microsoft.com/office/drawing/2014/main" val="1270698736"/>
                    </a:ext>
                  </a:extLst>
                </a:gridCol>
                <a:gridCol w="489208">
                  <a:extLst>
                    <a:ext uri="{9D8B030D-6E8A-4147-A177-3AD203B41FA5}">
                      <a16:colId xmlns:a16="http://schemas.microsoft.com/office/drawing/2014/main" val="9663602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51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Vadodara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40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Ghaziabad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2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Gurgaon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5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Rajkot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103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2942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398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Pimpri-Chinchwad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929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 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331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Faridabad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76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7235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Mysuru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89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055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Bengaluru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927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18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490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556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48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270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7188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Thiruvananthapuram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3192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620998C-B5AC-491D-8695-220AD499DDAF}"/>
              </a:ext>
            </a:extLst>
          </p:cNvPr>
          <p:cNvGraphicFramePr>
            <a:graphicFrameLocks noGrp="1"/>
          </p:cNvGraphicFramePr>
          <p:nvPr/>
        </p:nvGraphicFramePr>
        <p:xfrm>
          <a:off x="5304559" y="1193049"/>
          <a:ext cx="1939636" cy="4154815"/>
        </p:xfrm>
        <a:graphic>
          <a:graphicData uri="http://schemas.openxmlformats.org/drawingml/2006/table">
            <a:tbl>
              <a:tblPr/>
              <a:tblGrid>
                <a:gridCol w="1436219">
                  <a:extLst>
                    <a:ext uri="{9D8B030D-6E8A-4147-A177-3AD203B41FA5}">
                      <a16:colId xmlns:a16="http://schemas.microsoft.com/office/drawing/2014/main" val="199838465"/>
                    </a:ext>
                  </a:extLst>
                </a:gridCol>
                <a:gridCol w="503417">
                  <a:extLst>
                    <a:ext uri="{9D8B030D-6E8A-4147-A177-3AD203B41FA5}">
                      <a16:colId xmlns:a16="http://schemas.microsoft.com/office/drawing/2014/main" val="2335827677"/>
                    </a:ext>
                  </a:extLst>
                </a:gridCol>
              </a:tblGrid>
              <a:tr h="347415"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(2017)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1960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Vadodara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54678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Ghaziabad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338828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Gurgaon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205961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830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62334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 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90613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Pimpri-Chinchwad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2712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Faridabad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71676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69324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59480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359229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72438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90253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Bengaluru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903976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520729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Kolkata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030186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Ludhiana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067472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63667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Secunderabad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310185"/>
                  </a:ext>
                </a:extLst>
              </a:tr>
              <a:tr h="1903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Visakhapatnam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08067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28511CE-6704-47FC-9017-0A14D37CE808}"/>
              </a:ext>
            </a:extLst>
          </p:cNvPr>
          <p:cNvGraphicFramePr>
            <a:graphicFrameLocks noGrp="1"/>
          </p:cNvGraphicFramePr>
          <p:nvPr/>
        </p:nvGraphicFramePr>
        <p:xfrm>
          <a:off x="3061855" y="1193050"/>
          <a:ext cx="1939636" cy="4154814"/>
        </p:xfrm>
        <a:graphic>
          <a:graphicData uri="http://schemas.openxmlformats.org/drawingml/2006/table">
            <a:tbl>
              <a:tblPr/>
              <a:tblGrid>
                <a:gridCol w="1364480">
                  <a:extLst>
                    <a:ext uri="{9D8B030D-6E8A-4147-A177-3AD203B41FA5}">
                      <a16:colId xmlns:a16="http://schemas.microsoft.com/office/drawing/2014/main" val="4176332589"/>
                    </a:ext>
                  </a:extLst>
                </a:gridCol>
                <a:gridCol w="575156">
                  <a:extLst>
                    <a:ext uri="{9D8B030D-6E8A-4147-A177-3AD203B41FA5}">
                      <a16:colId xmlns:a16="http://schemas.microsoft.com/office/drawing/2014/main" val="3211058818"/>
                    </a:ext>
                  </a:extLst>
                </a:gridCol>
              </a:tblGrid>
              <a:tr h="37075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(2016)</a:t>
                      </a:r>
                    </a:p>
                  </a:txBody>
                  <a:tcPr marL="7066" marR="7066" marT="7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32416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Vadodara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1604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Gurgaon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297232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Ghaziabad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11688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2559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6891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Navi 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57975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Faridabad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9604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Pimpri-Chinchwad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888298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Jaipur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450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05979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Jalandhar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085773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Amritsar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50634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Bengaluru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42438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Kolkata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69581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957514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Ludhiana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146297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16982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Secunderabad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796655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84328"/>
                  </a:ext>
                </a:extLst>
              </a:tr>
              <a:tr h="1892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88992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FBBC98A-D3EA-4C01-B0B7-39D86C666832}"/>
              </a:ext>
            </a:extLst>
          </p:cNvPr>
          <p:cNvGraphicFramePr>
            <a:graphicFrameLocks noGrp="1"/>
          </p:cNvGraphicFramePr>
          <p:nvPr/>
        </p:nvGraphicFramePr>
        <p:xfrm>
          <a:off x="760268" y="1193049"/>
          <a:ext cx="1939636" cy="4154810"/>
        </p:xfrm>
        <a:graphic>
          <a:graphicData uri="http://schemas.openxmlformats.org/drawingml/2006/table">
            <a:tbl>
              <a:tblPr/>
              <a:tblGrid>
                <a:gridCol w="1401041">
                  <a:extLst>
                    <a:ext uri="{9D8B030D-6E8A-4147-A177-3AD203B41FA5}">
                      <a16:colId xmlns:a16="http://schemas.microsoft.com/office/drawing/2014/main" val="2067651967"/>
                    </a:ext>
                  </a:extLst>
                </a:gridCol>
                <a:gridCol w="538595">
                  <a:extLst>
                    <a:ext uri="{9D8B030D-6E8A-4147-A177-3AD203B41FA5}">
                      <a16:colId xmlns:a16="http://schemas.microsoft.com/office/drawing/2014/main" val="2609261908"/>
                    </a:ext>
                  </a:extLst>
                </a:gridCol>
              </a:tblGrid>
              <a:tr h="37127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Pizza: (2015)</a:t>
                      </a:r>
                    </a:p>
                  </a:txBody>
                  <a:tcPr marL="6522" marR="6522" marT="6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6316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Gurgaon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83420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85568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Vadodara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15950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Pimpri-Chinchwad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8604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Ludhiana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0486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Amritsar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74214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Bengaluru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916240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Unnao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9399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Chandigarh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87302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Secunderabad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96081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1338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Mumbai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50374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Chennai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74119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Bhankrota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670429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Lucknow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222811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781415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864857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Delhi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43934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05746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46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A137F52-B7B5-4891-9EF3-995CFFF2DF36}"/>
              </a:ext>
            </a:extLst>
          </p:cNvPr>
          <p:cNvSpPr txBox="1"/>
          <p:nvPr/>
        </p:nvSpPr>
        <p:spPr>
          <a:xfrm>
            <a:off x="398060" y="163660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Mega-metros figure much lower in the pecking order </a:t>
            </a:r>
          </a:p>
        </p:txBody>
      </p:sp>
    </p:spTree>
    <p:extLst>
      <p:ext uri="{BB962C8B-B14F-4D97-AF65-F5344CB8AC3E}">
        <p14:creationId xmlns:p14="http://schemas.microsoft.com/office/powerpoint/2010/main" val="50990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A7F2-55E6-485C-84AB-39B3908D4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363" y="1122363"/>
            <a:ext cx="11513127" cy="2387600"/>
          </a:xfrm>
        </p:spPr>
        <p:txBody>
          <a:bodyPr/>
          <a:lstStyle/>
          <a:p>
            <a:r>
              <a:rPr lang="en-IN" dirty="0"/>
              <a:t>Dominos Vs </a:t>
            </a:r>
            <a:r>
              <a:rPr lang="en-IN" dirty="0" err="1"/>
              <a:t>Swiggy</a:t>
            </a:r>
            <a:r>
              <a:rPr lang="en-IN" dirty="0"/>
              <a:t> Vs Zomato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C25D4-15B8-4D31-9036-EF7D0525F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“</a:t>
            </a:r>
            <a:r>
              <a:rPr lang="en-IN"/>
              <a:t>Search Term” Google </a:t>
            </a:r>
            <a:r>
              <a:rPr lang="en-IN" dirty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235864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A212DF2-3078-4C96-988B-B1096BCECF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1" t="19315"/>
          <a:stretch/>
        </p:blipFill>
        <p:spPr>
          <a:xfrm>
            <a:off x="410525" y="1804916"/>
            <a:ext cx="11370950" cy="32481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02E1C2-C96C-469F-B2ED-1E4359C8753A}"/>
              </a:ext>
            </a:extLst>
          </p:cNvPr>
          <p:cNvSpPr txBox="1"/>
          <p:nvPr/>
        </p:nvSpPr>
        <p:spPr>
          <a:xfrm>
            <a:off x="398060" y="163660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“Dominos” overtaken by aggregators like </a:t>
            </a:r>
            <a:r>
              <a:rPr lang="en-IN" sz="2800" dirty="0" err="1"/>
              <a:t>Swiggy</a:t>
            </a:r>
            <a:r>
              <a:rPr lang="en-IN" sz="2800" dirty="0"/>
              <a:t> and Zomato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4F1A49-09BB-4295-8882-C212744368BD}"/>
              </a:ext>
            </a:extLst>
          </p:cNvPr>
          <p:cNvSpPr txBox="1"/>
          <p:nvPr/>
        </p:nvSpPr>
        <p:spPr>
          <a:xfrm>
            <a:off x="191069" y="6061657"/>
            <a:ext cx="203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00B0F0"/>
                </a:solidFill>
              </a:rPr>
              <a:t>Dominos</a:t>
            </a:r>
          </a:p>
          <a:p>
            <a:r>
              <a:rPr lang="en-IN" sz="1200" b="1" dirty="0" err="1">
                <a:solidFill>
                  <a:srgbClr val="FF0000"/>
                </a:solidFill>
              </a:rPr>
              <a:t>Swiggy</a:t>
            </a:r>
            <a:endParaRPr lang="en-IN" sz="1200" b="1" dirty="0">
              <a:solidFill>
                <a:srgbClr val="FF0000"/>
              </a:solidFill>
            </a:endParaRPr>
          </a:p>
          <a:p>
            <a:r>
              <a:rPr lang="en-IN" sz="1200" b="1" dirty="0">
                <a:solidFill>
                  <a:srgbClr val="FFC000"/>
                </a:solidFill>
              </a:rPr>
              <a:t>Zomato</a:t>
            </a:r>
          </a:p>
        </p:txBody>
      </p:sp>
    </p:spTree>
    <p:extLst>
      <p:ext uri="{BB962C8B-B14F-4D97-AF65-F5344CB8AC3E}">
        <p14:creationId xmlns:p14="http://schemas.microsoft.com/office/powerpoint/2010/main" val="330844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map&#10;&#10;Description generated with high confidence">
            <a:extLst>
              <a:ext uri="{FF2B5EF4-FFF2-40B4-BE49-F238E27FC236}">
                <a16:creationId xmlns:a16="http://schemas.microsoft.com/office/drawing/2014/main" id="{0DE4A67F-6B85-454D-9FDC-574B3B4FD3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r="17056"/>
          <a:stretch/>
        </p:blipFill>
        <p:spPr>
          <a:xfrm>
            <a:off x="9819848" y="2034591"/>
            <a:ext cx="2152703" cy="20181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438FE0-9C4D-4689-83E5-53109111D156}"/>
              </a:ext>
            </a:extLst>
          </p:cNvPr>
          <p:cNvSpPr txBox="1"/>
          <p:nvPr/>
        </p:nvSpPr>
        <p:spPr>
          <a:xfrm>
            <a:off x="10327533" y="4516158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pic>
        <p:nvPicPr>
          <p:cNvPr id="13" name="Picture 12" descr="A close up of a map&#10;&#10;Description generated with high confidence">
            <a:extLst>
              <a:ext uri="{FF2B5EF4-FFF2-40B4-BE49-F238E27FC236}">
                <a16:creationId xmlns:a16="http://schemas.microsoft.com/office/drawing/2014/main" id="{5F6061D0-78CF-4FB4-A531-53D3E3381E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5" r="18891"/>
          <a:stretch/>
        </p:blipFill>
        <p:spPr>
          <a:xfrm>
            <a:off x="7430294" y="2034591"/>
            <a:ext cx="2150775" cy="201811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765F340-E38A-4F52-A225-5879AD373EAE}"/>
              </a:ext>
            </a:extLst>
          </p:cNvPr>
          <p:cNvSpPr txBox="1"/>
          <p:nvPr/>
        </p:nvSpPr>
        <p:spPr>
          <a:xfrm>
            <a:off x="7917852" y="4516158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F0CEE-604B-4814-9436-6EE5BC2BEF8C}"/>
              </a:ext>
            </a:extLst>
          </p:cNvPr>
          <p:cNvSpPr txBox="1"/>
          <p:nvPr/>
        </p:nvSpPr>
        <p:spPr>
          <a:xfrm>
            <a:off x="5508171" y="4516159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</a:p>
        </p:txBody>
      </p:sp>
      <p:pic>
        <p:nvPicPr>
          <p:cNvPr id="17" name="Picture 16" descr="A close up of a map&#10;&#10;Description generated with high confidence">
            <a:extLst>
              <a:ext uri="{FF2B5EF4-FFF2-40B4-BE49-F238E27FC236}">
                <a16:creationId xmlns:a16="http://schemas.microsoft.com/office/drawing/2014/main" id="{068BF141-1C16-4CDC-B524-A29DF3E04C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3" r="16891"/>
          <a:stretch/>
        </p:blipFill>
        <p:spPr>
          <a:xfrm>
            <a:off x="5040739" y="2034591"/>
            <a:ext cx="2150776" cy="2104476"/>
          </a:xfrm>
          <a:prstGeom prst="rect">
            <a:avLst/>
          </a:prstGeom>
        </p:spPr>
      </p:pic>
      <p:pic>
        <p:nvPicPr>
          <p:cNvPr id="19" name="Picture 18" descr="A close up of a map&#10;&#10;Description generated with high confidence">
            <a:extLst>
              <a:ext uri="{FF2B5EF4-FFF2-40B4-BE49-F238E27FC236}">
                <a16:creationId xmlns:a16="http://schemas.microsoft.com/office/drawing/2014/main" id="{B98B8F6F-F010-46C2-9CA0-BCF6E27F9C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3" r="18113"/>
          <a:stretch/>
        </p:blipFill>
        <p:spPr>
          <a:xfrm>
            <a:off x="2560285" y="2034591"/>
            <a:ext cx="2241675" cy="210447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645A86B-240F-4550-92FB-0CAFE9BBC1EC}"/>
              </a:ext>
            </a:extLst>
          </p:cNvPr>
          <p:cNvSpPr txBox="1"/>
          <p:nvPr/>
        </p:nvSpPr>
        <p:spPr>
          <a:xfrm>
            <a:off x="2950136" y="4516159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3792BC-022C-4309-991E-BC245DF0AC4D}"/>
              </a:ext>
            </a:extLst>
          </p:cNvPr>
          <p:cNvSpPr txBox="1"/>
          <p:nvPr/>
        </p:nvSpPr>
        <p:spPr>
          <a:xfrm>
            <a:off x="552985" y="4519155"/>
            <a:ext cx="1175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24" name="Picture 23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E9FEE67F-6A13-4FC1-A543-77230B1FD5A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3" r="17280"/>
          <a:stretch/>
        </p:blipFill>
        <p:spPr>
          <a:xfrm>
            <a:off x="138937" y="2034591"/>
            <a:ext cx="2182569" cy="21044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6087FD4-C588-4DF3-A154-057F45A0E55C}"/>
              </a:ext>
            </a:extLst>
          </p:cNvPr>
          <p:cNvSpPr txBox="1"/>
          <p:nvPr/>
        </p:nvSpPr>
        <p:spPr>
          <a:xfrm>
            <a:off x="398060" y="163660"/>
            <a:ext cx="11395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Zomato dominates west, central and east India, </a:t>
            </a:r>
            <a:r>
              <a:rPr lang="en-IN" sz="2800" dirty="0" err="1"/>
              <a:t>Swiggy</a:t>
            </a:r>
            <a:r>
              <a:rPr lang="en-IN" sz="2800" dirty="0"/>
              <a:t> ruling in south and Dominos pushed to northern and north east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CB7840-2C44-4CC6-BB18-D7043C420F44}"/>
              </a:ext>
            </a:extLst>
          </p:cNvPr>
          <p:cNvSpPr txBox="1"/>
          <p:nvPr/>
        </p:nvSpPr>
        <p:spPr>
          <a:xfrm>
            <a:off x="191069" y="6061657"/>
            <a:ext cx="203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00B0F0"/>
                </a:solidFill>
              </a:rPr>
              <a:t>Dominos</a:t>
            </a:r>
          </a:p>
          <a:p>
            <a:r>
              <a:rPr lang="en-IN" sz="1200" b="1" dirty="0" err="1">
                <a:solidFill>
                  <a:srgbClr val="FF0000"/>
                </a:solidFill>
              </a:rPr>
              <a:t>Swiggy</a:t>
            </a:r>
            <a:endParaRPr lang="en-IN" sz="1200" b="1" dirty="0">
              <a:solidFill>
                <a:srgbClr val="FF0000"/>
              </a:solidFill>
            </a:endParaRPr>
          </a:p>
          <a:p>
            <a:r>
              <a:rPr lang="en-IN" sz="1200" b="1" dirty="0">
                <a:solidFill>
                  <a:srgbClr val="FFC000"/>
                </a:solidFill>
              </a:rPr>
              <a:t>Zomato</a:t>
            </a:r>
          </a:p>
        </p:txBody>
      </p:sp>
    </p:spTree>
    <p:extLst>
      <p:ext uri="{BB962C8B-B14F-4D97-AF65-F5344CB8AC3E}">
        <p14:creationId xmlns:p14="http://schemas.microsoft.com/office/powerpoint/2010/main" val="9060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EB054C8-6AEC-4F0E-AB5E-DCA86D81D8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37"/>
          <a:stretch/>
        </p:blipFill>
        <p:spPr>
          <a:xfrm>
            <a:off x="1791535" y="941658"/>
            <a:ext cx="1739808" cy="639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AF4EE4-06E9-43D9-B21E-FB27E1223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749" y="941657"/>
            <a:ext cx="1884281" cy="639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CCD647-E31D-4A55-BC4D-C88C9A3C7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227" y="941657"/>
            <a:ext cx="1884282" cy="6396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6BC856-AB65-47D5-9A1C-6652706795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52" y="2163235"/>
            <a:ext cx="1898188" cy="6396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B88A21-BEED-406E-947D-0050791C69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2913720"/>
            <a:ext cx="1980479" cy="7071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C7E1C0-4B4C-4CD6-8EF0-F8FF2B420E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732" y="4924330"/>
            <a:ext cx="1870900" cy="6396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3663AC-266E-4600-96B4-5C40141E63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3655314"/>
            <a:ext cx="1969334" cy="7071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4DEBBE-16FC-47C3-B605-E7FCD95981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684" y="4905848"/>
            <a:ext cx="1980480" cy="6650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6A29C8-2AD2-4A0A-8345-C5DC5C8236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869" y="4905848"/>
            <a:ext cx="1884282" cy="667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14A55AD-88DC-4C48-B898-825BDBCE6D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02" y="4905848"/>
            <a:ext cx="1980479" cy="6674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1AB816-0A3E-4D20-889B-147673A9781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6" y="4905848"/>
            <a:ext cx="1884281" cy="6396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B48A159-981A-4653-A6BE-463153746F9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185" y="2903587"/>
            <a:ext cx="1889993" cy="72091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2C99B31-0835-4A9C-934D-5F2EBC6D07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26" y="2168321"/>
            <a:ext cx="1889002" cy="6649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BFB3BD6-31D2-47E6-8ED4-78865BC92F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6" y="5701951"/>
            <a:ext cx="1884281" cy="63817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F0C8B89-41B9-4EFE-89C8-BA3DCD5D139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14" y="936586"/>
            <a:ext cx="1884282" cy="63459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AEB6D38-E913-400C-B537-8E5A57302B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40" y="2908034"/>
            <a:ext cx="1884281" cy="70711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2AA5844-2812-42F7-B7FB-E39A928377A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35" y="2168321"/>
            <a:ext cx="1980479" cy="66497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9B38747-9687-4A15-A754-5868BEF36EF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426" y="2913720"/>
            <a:ext cx="1889002" cy="70711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D3FF80F-982A-4622-A79B-16D5019DD05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396" y="2168321"/>
            <a:ext cx="1858448" cy="63459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BB5D26C-2676-4493-84B1-7513FC484DF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685" y="2913720"/>
            <a:ext cx="1833455" cy="71078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563D908-1D5A-4C3B-A769-B71AAD9D2C0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40" y="2176317"/>
            <a:ext cx="1858448" cy="66749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C4F948E-DFF4-4649-808E-2261230B3C98}"/>
              </a:ext>
            </a:extLst>
          </p:cNvPr>
          <p:cNvSpPr txBox="1"/>
          <p:nvPr/>
        </p:nvSpPr>
        <p:spPr>
          <a:xfrm>
            <a:off x="232012" y="924852"/>
            <a:ext cx="129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Domino’s Leading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36D554-EC20-459D-BCF3-CBD869544AFD}"/>
              </a:ext>
            </a:extLst>
          </p:cNvPr>
          <p:cNvSpPr txBox="1"/>
          <p:nvPr/>
        </p:nvSpPr>
        <p:spPr>
          <a:xfrm>
            <a:off x="244689" y="2750442"/>
            <a:ext cx="129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Zomato Leading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1F972A-EB8A-4D29-9213-47D52C6E93A1}"/>
              </a:ext>
            </a:extLst>
          </p:cNvPr>
          <p:cNvSpPr txBox="1"/>
          <p:nvPr/>
        </p:nvSpPr>
        <p:spPr>
          <a:xfrm>
            <a:off x="244689" y="5222364"/>
            <a:ext cx="129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/>
              <a:t>Swiggy</a:t>
            </a:r>
            <a:r>
              <a:rPr lang="en-IN" dirty="0"/>
              <a:t> Leading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2E1C9C-965C-441F-B65A-144B90D1CEBD}"/>
              </a:ext>
            </a:extLst>
          </p:cNvPr>
          <p:cNvSpPr txBox="1"/>
          <p:nvPr/>
        </p:nvSpPr>
        <p:spPr>
          <a:xfrm>
            <a:off x="398060" y="163660"/>
            <a:ext cx="1139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Dominos being reduced to a fringe player</a:t>
            </a:r>
          </a:p>
        </p:txBody>
      </p:sp>
    </p:spTree>
    <p:extLst>
      <p:ext uri="{BB962C8B-B14F-4D97-AF65-F5344CB8AC3E}">
        <p14:creationId xmlns:p14="http://schemas.microsoft.com/office/powerpoint/2010/main" val="92813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710</Words>
  <Application>Microsoft Office PowerPoint</Application>
  <PresentationFormat>Widescreen</PresentationFormat>
  <Paragraphs>478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PowerPoint Presentation</vt:lpstr>
      <vt:lpstr>Pizza</vt:lpstr>
      <vt:lpstr>PowerPoint Presentation</vt:lpstr>
      <vt:lpstr>PowerPoint Presentation</vt:lpstr>
      <vt:lpstr>PowerPoint Presentation</vt:lpstr>
      <vt:lpstr>Dominos Vs Swiggy Vs Zomato</vt:lpstr>
      <vt:lpstr>PowerPoint Presentation</vt:lpstr>
      <vt:lpstr>PowerPoint Presentation</vt:lpstr>
      <vt:lpstr>PowerPoint Presentation</vt:lpstr>
      <vt:lpstr>Pizza Association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Sayan Som</dc:creator>
  <cp:lastModifiedBy>Sayan Som</cp:lastModifiedBy>
  <cp:revision>7</cp:revision>
  <dcterms:created xsi:type="dcterms:W3CDTF">2019-06-01T06:22:33Z</dcterms:created>
  <dcterms:modified xsi:type="dcterms:W3CDTF">2019-06-01T12:14:30Z</dcterms:modified>
</cp:coreProperties>
</file>