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12" r:id="rId3"/>
    <p:sldId id="310" r:id="rId4"/>
    <p:sldId id="257" r:id="rId5"/>
    <p:sldId id="258" r:id="rId6"/>
    <p:sldId id="268" r:id="rId7"/>
    <p:sldId id="281" r:id="rId8"/>
    <p:sldId id="283" r:id="rId9"/>
    <p:sldId id="270" r:id="rId10"/>
    <p:sldId id="297" r:id="rId11"/>
    <p:sldId id="294" r:id="rId12"/>
    <p:sldId id="313" r:id="rId13"/>
    <p:sldId id="298" r:id="rId14"/>
    <p:sldId id="272"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8" d="100"/>
          <a:sy n="68" d="100"/>
        </p:scale>
        <p:origin x="6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70C4C-A5A9-4468-9848-31A8B56EB4D0}"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BAD6DD55-2F54-4F68-87A2-2FC76810533F}">
      <dgm:prSet phldrT="[Text]"/>
      <dgm:spPr/>
      <dgm:t>
        <a:bodyPr/>
        <a:lstStyle/>
        <a:p>
          <a:r>
            <a:rPr lang="en-US" dirty="0"/>
            <a:t>Petroleum coke </a:t>
          </a:r>
        </a:p>
      </dgm:t>
    </dgm:pt>
    <dgm:pt modelId="{399D6DAD-2143-4F7D-8739-9C574393D7E4}" type="parTrans" cxnId="{002AE99E-E0FE-4D79-9C33-8B92C8602207}">
      <dgm:prSet/>
      <dgm:spPr/>
      <dgm:t>
        <a:bodyPr/>
        <a:lstStyle/>
        <a:p>
          <a:endParaRPr lang="en-US"/>
        </a:p>
      </dgm:t>
    </dgm:pt>
    <dgm:pt modelId="{EE626581-E3A3-495C-ABDB-9774515D0412}" type="sibTrans" cxnId="{002AE99E-E0FE-4D79-9C33-8B92C8602207}">
      <dgm:prSet/>
      <dgm:spPr/>
      <dgm:t>
        <a:bodyPr/>
        <a:lstStyle/>
        <a:p>
          <a:endParaRPr lang="en-US"/>
        </a:p>
      </dgm:t>
    </dgm:pt>
    <dgm:pt modelId="{A2323CF7-72A3-4AB6-807F-28E787B0AB12}">
      <dgm:prSet phldrT="[Text]"/>
      <dgm:spPr/>
      <dgm:t>
        <a:bodyPr/>
        <a:lstStyle/>
        <a:p>
          <a:r>
            <a:rPr lang="en-US" dirty="0"/>
            <a:t>Needle</a:t>
          </a:r>
        </a:p>
      </dgm:t>
    </dgm:pt>
    <dgm:pt modelId="{957A36CE-ED6E-40AC-AFB2-661A948FB4AB}" type="parTrans" cxnId="{9DAA8B9D-9F20-4A76-9387-96B21A72DFE8}">
      <dgm:prSet/>
      <dgm:spPr/>
      <dgm:t>
        <a:bodyPr/>
        <a:lstStyle/>
        <a:p>
          <a:endParaRPr lang="en-US"/>
        </a:p>
      </dgm:t>
    </dgm:pt>
    <dgm:pt modelId="{3CBE8105-FDFD-4A1D-9FF2-409A378008B1}" type="sibTrans" cxnId="{9DAA8B9D-9F20-4A76-9387-96B21A72DFE8}">
      <dgm:prSet/>
      <dgm:spPr/>
      <dgm:t>
        <a:bodyPr/>
        <a:lstStyle/>
        <a:p>
          <a:endParaRPr lang="en-US"/>
        </a:p>
      </dgm:t>
    </dgm:pt>
    <dgm:pt modelId="{DCB84086-7B9D-4BDF-9241-641B4DD95BAE}">
      <dgm:prSet phldrT="[Text]"/>
      <dgm:spPr/>
      <dgm:t>
        <a:bodyPr/>
        <a:lstStyle/>
        <a:p>
          <a:r>
            <a:rPr lang="en-US" dirty="0"/>
            <a:t>Honeycomb</a:t>
          </a:r>
        </a:p>
      </dgm:t>
    </dgm:pt>
    <dgm:pt modelId="{686D2653-F6DF-442A-AE5B-255432597F88}" type="parTrans" cxnId="{F8472185-C645-4CD3-A7AE-8930D57C7D8A}">
      <dgm:prSet/>
      <dgm:spPr/>
      <dgm:t>
        <a:bodyPr/>
        <a:lstStyle/>
        <a:p>
          <a:endParaRPr lang="en-US"/>
        </a:p>
      </dgm:t>
    </dgm:pt>
    <dgm:pt modelId="{C79A68D5-2562-4F51-97EB-D56C451E1D4D}" type="sibTrans" cxnId="{F8472185-C645-4CD3-A7AE-8930D57C7D8A}">
      <dgm:prSet/>
      <dgm:spPr/>
      <dgm:t>
        <a:bodyPr/>
        <a:lstStyle/>
        <a:p>
          <a:endParaRPr lang="en-US"/>
        </a:p>
      </dgm:t>
    </dgm:pt>
    <dgm:pt modelId="{0FD3CB88-207B-4B1A-A5A1-F0120EB9EC35}">
      <dgm:prSet phldrT="[Text]"/>
      <dgm:spPr/>
      <dgm:t>
        <a:bodyPr/>
        <a:lstStyle/>
        <a:p>
          <a:r>
            <a:rPr lang="en-US" dirty="0"/>
            <a:t>Fuel Grade Coke </a:t>
          </a:r>
        </a:p>
      </dgm:t>
    </dgm:pt>
    <dgm:pt modelId="{33F867C4-EFD4-44F0-BC48-64C8E386001F}" type="parTrans" cxnId="{671CED68-15C0-4036-8685-918F01E001F4}">
      <dgm:prSet/>
      <dgm:spPr/>
      <dgm:t>
        <a:bodyPr/>
        <a:lstStyle/>
        <a:p>
          <a:endParaRPr lang="en-US"/>
        </a:p>
      </dgm:t>
    </dgm:pt>
    <dgm:pt modelId="{2964D678-B5E9-46D7-AF7F-97E434E2D99C}" type="sibTrans" cxnId="{671CED68-15C0-4036-8685-918F01E001F4}">
      <dgm:prSet/>
      <dgm:spPr/>
      <dgm:t>
        <a:bodyPr/>
        <a:lstStyle/>
        <a:p>
          <a:endParaRPr lang="en-US"/>
        </a:p>
      </dgm:t>
    </dgm:pt>
    <dgm:pt modelId="{6A36E4D7-12A5-4063-BA93-55B3FB75832B}">
      <dgm:prSet phldrT="[Text]"/>
      <dgm:spPr/>
      <dgm:t>
        <a:bodyPr/>
        <a:lstStyle/>
        <a:p>
          <a:r>
            <a:rPr lang="en-US" dirty="0"/>
            <a:t>Shot</a:t>
          </a:r>
        </a:p>
      </dgm:t>
    </dgm:pt>
    <dgm:pt modelId="{2AE13D88-752B-4FFB-86A5-1B6CB1CCB6B8}" type="parTrans" cxnId="{885D322E-6BDE-47C6-A4F9-971D204198C5}">
      <dgm:prSet/>
      <dgm:spPr/>
      <dgm:t>
        <a:bodyPr/>
        <a:lstStyle/>
        <a:p>
          <a:endParaRPr lang="en-US"/>
        </a:p>
      </dgm:t>
    </dgm:pt>
    <dgm:pt modelId="{3B9E5967-09B2-4D6F-87E5-AB02F5D2E343}" type="sibTrans" cxnId="{885D322E-6BDE-47C6-A4F9-971D204198C5}">
      <dgm:prSet/>
      <dgm:spPr/>
      <dgm:t>
        <a:bodyPr/>
        <a:lstStyle/>
        <a:p>
          <a:endParaRPr lang="en-US"/>
        </a:p>
      </dgm:t>
    </dgm:pt>
    <dgm:pt modelId="{2F5C0089-7767-45F0-B41D-053BE731BC36}">
      <dgm:prSet phldrT="[Text]"/>
      <dgm:spPr/>
      <dgm:t>
        <a:bodyPr/>
        <a:lstStyle/>
        <a:p>
          <a:r>
            <a:rPr lang="en-US" b="0" i="0" dirty="0"/>
            <a:t>Made from either </a:t>
          </a:r>
          <a:r>
            <a:rPr lang="en-US" b="1" i="0" dirty="0"/>
            <a:t>Fluid catalytic cracking</a:t>
          </a:r>
          <a:r>
            <a:rPr lang="en-US" b="0" i="0" dirty="0"/>
            <a:t>  (FCC)decant oil or coal tar pitch.</a:t>
          </a:r>
          <a:endParaRPr lang="en-US" dirty="0"/>
        </a:p>
      </dgm:t>
    </dgm:pt>
    <dgm:pt modelId="{33AC392C-EE1C-42D3-A9C2-2FAE46A0A556}" type="parTrans" cxnId="{5F1EFBA2-5017-450B-9AF5-7437AE57C9EC}">
      <dgm:prSet/>
      <dgm:spPr/>
      <dgm:t>
        <a:bodyPr/>
        <a:lstStyle/>
        <a:p>
          <a:endParaRPr lang="en-US"/>
        </a:p>
      </dgm:t>
    </dgm:pt>
    <dgm:pt modelId="{73766D04-6106-4834-B7CC-C89B0EC18C06}" type="sibTrans" cxnId="{5F1EFBA2-5017-450B-9AF5-7437AE57C9EC}">
      <dgm:prSet/>
      <dgm:spPr/>
      <dgm:t>
        <a:bodyPr/>
        <a:lstStyle/>
        <a:p>
          <a:endParaRPr lang="en-US"/>
        </a:p>
      </dgm:t>
    </dgm:pt>
    <dgm:pt modelId="{17029B0A-9918-415C-822B-21EC97B67716}">
      <dgm:prSet phldrT="[Text]"/>
      <dgm:spPr/>
      <dgm:t>
        <a:bodyPr/>
        <a:lstStyle/>
        <a:p>
          <a:r>
            <a:rPr lang="en-US" dirty="0"/>
            <a:t>Sponge</a:t>
          </a:r>
        </a:p>
      </dgm:t>
    </dgm:pt>
    <dgm:pt modelId="{24F56DA7-40B6-4D80-9BE2-3329BE9D6E42}" type="parTrans" cxnId="{E9A9DAD5-2F23-4737-A5C2-BB59E0C58526}">
      <dgm:prSet/>
      <dgm:spPr/>
      <dgm:t>
        <a:bodyPr/>
        <a:lstStyle/>
        <a:p>
          <a:endParaRPr lang="en-US"/>
        </a:p>
      </dgm:t>
    </dgm:pt>
    <dgm:pt modelId="{B8353307-7953-4830-A0E9-384D651D63D1}" type="sibTrans" cxnId="{E9A9DAD5-2F23-4737-A5C2-BB59E0C58526}">
      <dgm:prSet/>
      <dgm:spPr/>
      <dgm:t>
        <a:bodyPr/>
        <a:lstStyle/>
        <a:p>
          <a:endParaRPr lang="en-US"/>
        </a:p>
      </dgm:t>
    </dgm:pt>
    <dgm:pt modelId="{86ECA062-00FD-4B40-BCD3-D47E74FDF1AD}">
      <dgm:prSet phldrT="[Text]"/>
      <dgm:spPr/>
      <dgm:t>
        <a:bodyPr/>
        <a:lstStyle/>
        <a:p>
          <a:r>
            <a:rPr lang="en-US" dirty="0"/>
            <a:t>From Crude Refinery</a:t>
          </a:r>
        </a:p>
      </dgm:t>
    </dgm:pt>
    <dgm:pt modelId="{B4907AF7-DFA0-44F2-8066-7C66448918AF}" type="parTrans" cxnId="{47C42609-E5FA-4370-928C-6A0F19566657}">
      <dgm:prSet/>
      <dgm:spPr/>
      <dgm:t>
        <a:bodyPr/>
        <a:lstStyle/>
        <a:p>
          <a:endParaRPr lang="en-US"/>
        </a:p>
      </dgm:t>
    </dgm:pt>
    <dgm:pt modelId="{BEEBEA48-BFE1-4CD6-82CF-B19FA71515FC}" type="sibTrans" cxnId="{47C42609-E5FA-4370-928C-6A0F19566657}">
      <dgm:prSet/>
      <dgm:spPr/>
      <dgm:t>
        <a:bodyPr/>
        <a:lstStyle/>
        <a:p>
          <a:endParaRPr lang="en-US"/>
        </a:p>
      </dgm:t>
    </dgm:pt>
    <dgm:pt modelId="{11DAC163-C37C-4CDE-AF64-1E689C91134F}">
      <dgm:prSet phldrT="[Text]"/>
      <dgm:spPr/>
      <dgm:t>
        <a:bodyPr/>
        <a:lstStyle/>
        <a:p>
          <a:r>
            <a:rPr lang="en-US" dirty="0"/>
            <a:t>From Crude Refinery</a:t>
          </a:r>
        </a:p>
      </dgm:t>
    </dgm:pt>
    <dgm:pt modelId="{42B5329B-347F-409A-B78E-74461CA06330}" type="parTrans" cxnId="{50E5087E-D9CC-4404-851D-6750736CE7B0}">
      <dgm:prSet/>
      <dgm:spPr/>
      <dgm:t>
        <a:bodyPr/>
        <a:lstStyle/>
        <a:p>
          <a:endParaRPr lang="en-US"/>
        </a:p>
      </dgm:t>
    </dgm:pt>
    <dgm:pt modelId="{2A0E2314-387A-4C20-AA44-BD73EAAC103F}" type="sibTrans" cxnId="{50E5087E-D9CC-4404-851D-6750736CE7B0}">
      <dgm:prSet/>
      <dgm:spPr/>
      <dgm:t>
        <a:bodyPr/>
        <a:lstStyle/>
        <a:p>
          <a:endParaRPr lang="en-US"/>
        </a:p>
      </dgm:t>
    </dgm:pt>
    <dgm:pt modelId="{A9C174BA-F50D-4B37-B757-475755FD18C7}" type="pres">
      <dgm:prSet presAssocID="{E7270C4C-A5A9-4468-9848-31A8B56EB4D0}" presName="hierChild1" presStyleCnt="0">
        <dgm:presLayoutVars>
          <dgm:chPref val="1"/>
          <dgm:dir/>
          <dgm:animOne val="branch"/>
          <dgm:animLvl val="lvl"/>
          <dgm:resizeHandles/>
        </dgm:presLayoutVars>
      </dgm:prSet>
      <dgm:spPr/>
    </dgm:pt>
    <dgm:pt modelId="{8B05EB5A-6338-4390-BB92-491679B28F35}" type="pres">
      <dgm:prSet presAssocID="{BAD6DD55-2F54-4F68-87A2-2FC76810533F}" presName="hierRoot1" presStyleCnt="0"/>
      <dgm:spPr/>
    </dgm:pt>
    <dgm:pt modelId="{0CCA903B-20A0-45F9-A20C-58E9FEA63E6C}" type="pres">
      <dgm:prSet presAssocID="{BAD6DD55-2F54-4F68-87A2-2FC76810533F}" presName="composite" presStyleCnt="0"/>
      <dgm:spPr/>
    </dgm:pt>
    <dgm:pt modelId="{E840CD6B-57E7-4A4F-AA6B-0A4887C47392}" type="pres">
      <dgm:prSet presAssocID="{BAD6DD55-2F54-4F68-87A2-2FC76810533F}" presName="image" presStyleLbl="node0" presStyleIdx="0" presStyleCnt="1"/>
      <dgm:spPr/>
    </dgm:pt>
    <dgm:pt modelId="{955CE25B-00E4-4550-8DB5-D9121C48237A}" type="pres">
      <dgm:prSet presAssocID="{BAD6DD55-2F54-4F68-87A2-2FC76810533F}" presName="text" presStyleLbl="revTx" presStyleIdx="0" presStyleCnt="9">
        <dgm:presLayoutVars>
          <dgm:chPref val="3"/>
        </dgm:presLayoutVars>
      </dgm:prSet>
      <dgm:spPr/>
    </dgm:pt>
    <dgm:pt modelId="{0B834C14-5BAA-482D-B0D8-4B1862E02C1C}" type="pres">
      <dgm:prSet presAssocID="{BAD6DD55-2F54-4F68-87A2-2FC76810533F}" presName="hierChild2" presStyleCnt="0"/>
      <dgm:spPr/>
    </dgm:pt>
    <dgm:pt modelId="{62C8E46E-8209-4DFB-82D0-785F5515A889}" type="pres">
      <dgm:prSet presAssocID="{957A36CE-ED6E-40AC-AFB2-661A948FB4AB}" presName="Name10" presStyleLbl="parChTrans1D2" presStyleIdx="0" presStyleCnt="3"/>
      <dgm:spPr/>
    </dgm:pt>
    <dgm:pt modelId="{DFFD7BDB-BF4C-4179-88AC-0D90FE49C66A}" type="pres">
      <dgm:prSet presAssocID="{A2323CF7-72A3-4AB6-807F-28E787B0AB12}" presName="hierRoot2" presStyleCnt="0"/>
      <dgm:spPr/>
    </dgm:pt>
    <dgm:pt modelId="{2190322D-59EC-469C-8A9E-D8F0E73CC546}" type="pres">
      <dgm:prSet presAssocID="{A2323CF7-72A3-4AB6-807F-28E787B0AB12}" presName="composite2" presStyleCnt="0"/>
      <dgm:spPr/>
    </dgm:pt>
    <dgm:pt modelId="{FD38F978-1E14-408C-90F3-E30337207501}" type="pres">
      <dgm:prSet presAssocID="{A2323CF7-72A3-4AB6-807F-28E787B0AB12}" presName="image2" presStyleLbl="node2" presStyleIdx="0" presStyleCnt="3"/>
      <dgm:spPr/>
    </dgm:pt>
    <dgm:pt modelId="{4EFF9182-D3E3-4E6D-AC1F-0A648FDDB673}" type="pres">
      <dgm:prSet presAssocID="{A2323CF7-72A3-4AB6-807F-28E787B0AB12}" presName="text2" presStyleLbl="revTx" presStyleIdx="1" presStyleCnt="9">
        <dgm:presLayoutVars>
          <dgm:chPref val="3"/>
        </dgm:presLayoutVars>
      </dgm:prSet>
      <dgm:spPr/>
    </dgm:pt>
    <dgm:pt modelId="{2E8D27A4-879B-48FC-B5B0-025B6700BD23}" type="pres">
      <dgm:prSet presAssocID="{A2323CF7-72A3-4AB6-807F-28E787B0AB12}" presName="hierChild3" presStyleCnt="0"/>
      <dgm:spPr/>
    </dgm:pt>
    <dgm:pt modelId="{F1019CCB-A13B-4DF2-A836-C13774A56FA7}" type="pres">
      <dgm:prSet presAssocID="{33AC392C-EE1C-42D3-A9C2-2FAE46A0A556}" presName="Name17" presStyleLbl="parChTrans1D3" presStyleIdx="0" presStyleCnt="3"/>
      <dgm:spPr/>
    </dgm:pt>
    <dgm:pt modelId="{6BA401EB-F3AA-4A70-A7B8-CACC8E609D73}" type="pres">
      <dgm:prSet presAssocID="{2F5C0089-7767-45F0-B41D-053BE731BC36}" presName="hierRoot3" presStyleCnt="0"/>
      <dgm:spPr/>
    </dgm:pt>
    <dgm:pt modelId="{0916FD3F-0D9B-4C3E-AF2F-7C35782E35E9}" type="pres">
      <dgm:prSet presAssocID="{2F5C0089-7767-45F0-B41D-053BE731BC36}" presName="composite3" presStyleCnt="0"/>
      <dgm:spPr/>
    </dgm:pt>
    <dgm:pt modelId="{41547E92-19A6-42B2-A736-A517C1DE4F84}" type="pres">
      <dgm:prSet presAssocID="{2F5C0089-7767-45F0-B41D-053BE731BC36}" presName="image3" presStyleLbl="node3" presStyleIdx="0" presStyleCnt="3"/>
      <dgm:spPr/>
    </dgm:pt>
    <dgm:pt modelId="{0138B200-3DF4-407D-8248-3F021940425A}" type="pres">
      <dgm:prSet presAssocID="{2F5C0089-7767-45F0-B41D-053BE731BC36}" presName="text3" presStyleLbl="revTx" presStyleIdx="2" presStyleCnt="9">
        <dgm:presLayoutVars>
          <dgm:chPref val="3"/>
        </dgm:presLayoutVars>
      </dgm:prSet>
      <dgm:spPr/>
    </dgm:pt>
    <dgm:pt modelId="{C2DAC2D6-9F54-446E-9519-AE17B9EC54F5}" type="pres">
      <dgm:prSet presAssocID="{2F5C0089-7767-45F0-B41D-053BE731BC36}" presName="hierChild4" presStyleCnt="0"/>
      <dgm:spPr/>
    </dgm:pt>
    <dgm:pt modelId="{7563D644-D415-43F7-AE83-F4DE1DD62550}" type="pres">
      <dgm:prSet presAssocID="{686D2653-F6DF-442A-AE5B-255432597F88}" presName="Name10" presStyleLbl="parChTrans1D2" presStyleIdx="1" presStyleCnt="3"/>
      <dgm:spPr/>
    </dgm:pt>
    <dgm:pt modelId="{FF4ACF82-BC29-417B-B818-5ADDDE79B1F1}" type="pres">
      <dgm:prSet presAssocID="{DCB84086-7B9D-4BDF-9241-641B4DD95BAE}" presName="hierRoot2" presStyleCnt="0"/>
      <dgm:spPr/>
    </dgm:pt>
    <dgm:pt modelId="{507733B4-C7C7-4B29-B082-05EB82A9F8FC}" type="pres">
      <dgm:prSet presAssocID="{DCB84086-7B9D-4BDF-9241-641B4DD95BAE}" presName="composite2" presStyleCnt="0"/>
      <dgm:spPr/>
    </dgm:pt>
    <dgm:pt modelId="{AF5F6DA7-A284-4884-8DDD-D47ED3A7F4D6}" type="pres">
      <dgm:prSet presAssocID="{DCB84086-7B9D-4BDF-9241-641B4DD95BAE}" presName="image2" presStyleLbl="node2" presStyleIdx="1" presStyleCnt="3"/>
      <dgm:spPr/>
    </dgm:pt>
    <dgm:pt modelId="{1B6DDB29-E325-4525-83D9-101D73F26CEB}" type="pres">
      <dgm:prSet presAssocID="{DCB84086-7B9D-4BDF-9241-641B4DD95BAE}" presName="text2" presStyleLbl="revTx" presStyleIdx="3" presStyleCnt="9">
        <dgm:presLayoutVars>
          <dgm:chPref val="3"/>
        </dgm:presLayoutVars>
      </dgm:prSet>
      <dgm:spPr/>
    </dgm:pt>
    <dgm:pt modelId="{9E02EAC3-FB0F-4CF9-9654-C460A43B0FA1}" type="pres">
      <dgm:prSet presAssocID="{DCB84086-7B9D-4BDF-9241-641B4DD95BAE}" presName="hierChild3" presStyleCnt="0"/>
      <dgm:spPr/>
    </dgm:pt>
    <dgm:pt modelId="{E0A9B348-C31C-4D35-9398-6908B98965CF}" type="pres">
      <dgm:prSet presAssocID="{33F867C4-EFD4-44F0-BC48-64C8E386001F}" presName="Name10" presStyleLbl="parChTrans1D2" presStyleIdx="2" presStyleCnt="3"/>
      <dgm:spPr/>
    </dgm:pt>
    <dgm:pt modelId="{EF3E3689-271A-4256-ADB4-33B5F41160F1}" type="pres">
      <dgm:prSet presAssocID="{0FD3CB88-207B-4B1A-A5A1-F0120EB9EC35}" presName="hierRoot2" presStyleCnt="0"/>
      <dgm:spPr/>
    </dgm:pt>
    <dgm:pt modelId="{036DD007-31F9-4963-8387-EDC53FF5CF14}" type="pres">
      <dgm:prSet presAssocID="{0FD3CB88-207B-4B1A-A5A1-F0120EB9EC35}" presName="composite2" presStyleCnt="0"/>
      <dgm:spPr/>
    </dgm:pt>
    <dgm:pt modelId="{A487B83B-3ECF-43DC-9796-F8E78D7E8550}" type="pres">
      <dgm:prSet presAssocID="{0FD3CB88-207B-4B1A-A5A1-F0120EB9EC35}" presName="image2" presStyleLbl="node2" presStyleIdx="2" presStyleCnt="3"/>
      <dgm:spPr/>
    </dgm:pt>
    <dgm:pt modelId="{1DD15EFA-CDF5-49FB-BB97-2FEAFBF8841F}" type="pres">
      <dgm:prSet presAssocID="{0FD3CB88-207B-4B1A-A5A1-F0120EB9EC35}" presName="text2" presStyleLbl="revTx" presStyleIdx="4" presStyleCnt="9">
        <dgm:presLayoutVars>
          <dgm:chPref val="3"/>
        </dgm:presLayoutVars>
      </dgm:prSet>
      <dgm:spPr/>
    </dgm:pt>
    <dgm:pt modelId="{F3314DC6-A7AA-480B-ADEA-58A967B8E92C}" type="pres">
      <dgm:prSet presAssocID="{0FD3CB88-207B-4B1A-A5A1-F0120EB9EC35}" presName="hierChild3" presStyleCnt="0"/>
      <dgm:spPr/>
    </dgm:pt>
    <dgm:pt modelId="{0221F392-1553-498F-B0FD-F67723DF64B7}" type="pres">
      <dgm:prSet presAssocID="{24F56DA7-40B6-4D80-9BE2-3329BE9D6E42}" presName="Name17" presStyleLbl="parChTrans1D3" presStyleIdx="1" presStyleCnt="3"/>
      <dgm:spPr/>
    </dgm:pt>
    <dgm:pt modelId="{FDAD259C-B734-44F5-A4A3-5B5FF222D167}" type="pres">
      <dgm:prSet presAssocID="{17029B0A-9918-415C-822B-21EC97B67716}" presName="hierRoot3" presStyleCnt="0"/>
      <dgm:spPr/>
    </dgm:pt>
    <dgm:pt modelId="{2ABC197E-4734-4716-8E73-3E8396FE7628}" type="pres">
      <dgm:prSet presAssocID="{17029B0A-9918-415C-822B-21EC97B67716}" presName="composite3" presStyleCnt="0"/>
      <dgm:spPr/>
    </dgm:pt>
    <dgm:pt modelId="{B955B2B7-1E48-48CE-A159-CF6622CD2BD9}" type="pres">
      <dgm:prSet presAssocID="{17029B0A-9918-415C-822B-21EC97B67716}" presName="image3" presStyleLbl="node3" presStyleIdx="1" presStyleCnt="3"/>
      <dgm:spPr/>
    </dgm:pt>
    <dgm:pt modelId="{FCEB0F56-D676-4352-8E50-01597C44676D}" type="pres">
      <dgm:prSet presAssocID="{17029B0A-9918-415C-822B-21EC97B67716}" presName="text3" presStyleLbl="revTx" presStyleIdx="5" presStyleCnt="9">
        <dgm:presLayoutVars>
          <dgm:chPref val="3"/>
        </dgm:presLayoutVars>
      </dgm:prSet>
      <dgm:spPr/>
    </dgm:pt>
    <dgm:pt modelId="{FD3F3AEB-4526-4142-BFC9-57DCDF0C092E}" type="pres">
      <dgm:prSet presAssocID="{17029B0A-9918-415C-822B-21EC97B67716}" presName="hierChild4" presStyleCnt="0"/>
      <dgm:spPr/>
    </dgm:pt>
    <dgm:pt modelId="{B2E94A1F-F9A1-4A92-8912-861C92BF9A00}" type="pres">
      <dgm:prSet presAssocID="{B4907AF7-DFA0-44F2-8066-7C66448918AF}" presName="Name23" presStyleLbl="parChTrans1D4" presStyleIdx="0" presStyleCnt="2"/>
      <dgm:spPr/>
    </dgm:pt>
    <dgm:pt modelId="{D98F9EAD-09B2-4C36-B230-60A7669679D2}" type="pres">
      <dgm:prSet presAssocID="{86ECA062-00FD-4B40-BCD3-D47E74FDF1AD}" presName="hierRoot4" presStyleCnt="0"/>
      <dgm:spPr/>
    </dgm:pt>
    <dgm:pt modelId="{FEC5EED5-50A3-4461-82B1-C2BFFF198F2E}" type="pres">
      <dgm:prSet presAssocID="{86ECA062-00FD-4B40-BCD3-D47E74FDF1AD}" presName="composite4" presStyleCnt="0"/>
      <dgm:spPr/>
    </dgm:pt>
    <dgm:pt modelId="{7CF4AD4A-8529-4CB9-9D24-2AC8A1C0B212}" type="pres">
      <dgm:prSet presAssocID="{86ECA062-00FD-4B40-BCD3-D47E74FDF1AD}" presName="image4" presStyleLbl="node4" presStyleIdx="0" presStyleCnt="2"/>
      <dgm:spPr/>
    </dgm:pt>
    <dgm:pt modelId="{147066CF-094B-4E23-824E-7B6C964D0A8A}" type="pres">
      <dgm:prSet presAssocID="{86ECA062-00FD-4B40-BCD3-D47E74FDF1AD}" presName="text4" presStyleLbl="revTx" presStyleIdx="6" presStyleCnt="9">
        <dgm:presLayoutVars>
          <dgm:chPref val="3"/>
        </dgm:presLayoutVars>
      </dgm:prSet>
      <dgm:spPr/>
    </dgm:pt>
    <dgm:pt modelId="{CED4DFB3-DA41-4BAB-B829-0B2897FA3E70}" type="pres">
      <dgm:prSet presAssocID="{86ECA062-00FD-4B40-BCD3-D47E74FDF1AD}" presName="hierChild5" presStyleCnt="0"/>
      <dgm:spPr/>
    </dgm:pt>
    <dgm:pt modelId="{60A0D94E-D090-495C-92E4-8D8166A31D94}" type="pres">
      <dgm:prSet presAssocID="{2AE13D88-752B-4FFB-86A5-1B6CB1CCB6B8}" presName="Name17" presStyleLbl="parChTrans1D3" presStyleIdx="2" presStyleCnt="3"/>
      <dgm:spPr/>
    </dgm:pt>
    <dgm:pt modelId="{A053141A-E8EE-4109-9DB8-735095CC2A59}" type="pres">
      <dgm:prSet presAssocID="{6A36E4D7-12A5-4063-BA93-55B3FB75832B}" presName="hierRoot3" presStyleCnt="0"/>
      <dgm:spPr/>
    </dgm:pt>
    <dgm:pt modelId="{766BD248-354B-462A-9E98-0B2AA38B4FEF}" type="pres">
      <dgm:prSet presAssocID="{6A36E4D7-12A5-4063-BA93-55B3FB75832B}" presName="composite3" presStyleCnt="0"/>
      <dgm:spPr/>
    </dgm:pt>
    <dgm:pt modelId="{168107C8-8D05-4EF4-A3F5-581B7CB30DF6}" type="pres">
      <dgm:prSet presAssocID="{6A36E4D7-12A5-4063-BA93-55B3FB75832B}" presName="image3" presStyleLbl="node3" presStyleIdx="2" presStyleCnt="3"/>
      <dgm:spPr/>
    </dgm:pt>
    <dgm:pt modelId="{D8526F41-0705-40DF-A362-4C9E15A3CEC1}" type="pres">
      <dgm:prSet presAssocID="{6A36E4D7-12A5-4063-BA93-55B3FB75832B}" presName="text3" presStyleLbl="revTx" presStyleIdx="7" presStyleCnt="9">
        <dgm:presLayoutVars>
          <dgm:chPref val="3"/>
        </dgm:presLayoutVars>
      </dgm:prSet>
      <dgm:spPr/>
    </dgm:pt>
    <dgm:pt modelId="{4E74DCDA-6272-4BDA-81B5-30879B08CA61}" type="pres">
      <dgm:prSet presAssocID="{6A36E4D7-12A5-4063-BA93-55B3FB75832B}" presName="hierChild4" presStyleCnt="0"/>
      <dgm:spPr/>
    </dgm:pt>
    <dgm:pt modelId="{96CF856C-9AAC-49F4-B0A7-B29CC632D939}" type="pres">
      <dgm:prSet presAssocID="{42B5329B-347F-409A-B78E-74461CA06330}" presName="Name23" presStyleLbl="parChTrans1D4" presStyleIdx="1" presStyleCnt="2"/>
      <dgm:spPr/>
    </dgm:pt>
    <dgm:pt modelId="{54EBF10C-D247-4EDF-B12D-559987D7F65D}" type="pres">
      <dgm:prSet presAssocID="{11DAC163-C37C-4CDE-AF64-1E689C91134F}" presName="hierRoot4" presStyleCnt="0"/>
      <dgm:spPr/>
    </dgm:pt>
    <dgm:pt modelId="{1061BED7-3241-4945-A213-D80AC5FA2412}" type="pres">
      <dgm:prSet presAssocID="{11DAC163-C37C-4CDE-AF64-1E689C91134F}" presName="composite4" presStyleCnt="0"/>
      <dgm:spPr/>
    </dgm:pt>
    <dgm:pt modelId="{6B8761C2-CB4B-4332-8B4F-BA8C29D30340}" type="pres">
      <dgm:prSet presAssocID="{11DAC163-C37C-4CDE-AF64-1E689C91134F}" presName="image4" presStyleLbl="node4" presStyleIdx="1" presStyleCnt="2"/>
      <dgm:spPr/>
    </dgm:pt>
    <dgm:pt modelId="{34EB4974-8E99-4087-A424-083DF00A5424}" type="pres">
      <dgm:prSet presAssocID="{11DAC163-C37C-4CDE-AF64-1E689C91134F}" presName="text4" presStyleLbl="revTx" presStyleIdx="8" presStyleCnt="9">
        <dgm:presLayoutVars>
          <dgm:chPref val="3"/>
        </dgm:presLayoutVars>
      </dgm:prSet>
      <dgm:spPr/>
    </dgm:pt>
    <dgm:pt modelId="{EB8067E2-21A2-42CB-9EB6-D0168BC84646}" type="pres">
      <dgm:prSet presAssocID="{11DAC163-C37C-4CDE-AF64-1E689C91134F}" presName="hierChild5" presStyleCnt="0"/>
      <dgm:spPr/>
    </dgm:pt>
  </dgm:ptLst>
  <dgm:cxnLst>
    <dgm:cxn modelId="{5031C304-33F4-4151-8E9F-B4E984F7DF38}" type="presOf" srcId="{24F56DA7-40B6-4D80-9BE2-3329BE9D6E42}" destId="{0221F392-1553-498F-B0FD-F67723DF64B7}" srcOrd="0" destOrd="0" presId="urn:microsoft.com/office/officeart/2009/layout/CirclePictureHierarchy"/>
    <dgm:cxn modelId="{47C42609-E5FA-4370-928C-6A0F19566657}" srcId="{17029B0A-9918-415C-822B-21EC97B67716}" destId="{86ECA062-00FD-4B40-BCD3-D47E74FDF1AD}" srcOrd="0" destOrd="0" parTransId="{B4907AF7-DFA0-44F2-8066-7C66448918AF}" sibTransId="{BEEBEA48-BFE1-4CD6-82CF-B19FA71515FC}"/>
    <dgm:cxn modelId="{363B9215-9DBB-45E2-9346-75319568F205}" type="presOf" srcId="{11DAC163-C37C-4CDE-AF64-1E689C91134F}" destId="{34EB4974-8E99-4087-A424-083DF00A5424}" srcOrd="0" destOrd="0" presId="urn:microsoft.com/office/officeart/2009/layout/CirclePictureHierarchy"/>
    <dgm:cxn modelId="{3E73F616-0C75-4EB1-8BB0-2C170433F063}" type="presOf" srcId="{0FD3CB88-207B-4B1A-A5A1-F0120EB9EC35}" destId="{1DD15EFA-CDF5-49FB-BB97-2FEAFBF8841F}" srcOrd="0" destOrd="0" presId="urn:microsoft.com/office/officeart/2009/layout/CirclePictureHierarchy"/>
    <dgm:cxn modelId="{885D322E-6BDE-47C6-A4F9-971D204198C5}" srcId="{0FD3CB88-207B-4B1A-A5A1-F0120EB9EC35}" destId="{6A36E4D7-12A5-4063-BA93-55B3FB75832B}" srcOrd="1" destOrd="0" parTransId="{2AE13D88-752B-4FFB-86A5-1B6CB1CCB6B8}" sibTransId="{3B9E5967-09B2-4D6F-87E5-AB02F5D2E343}"/>
    <dgm:cxn modelId="{B44D2634-09CF-46D1-A8CD-55D183D8A7AF}" type="presOf" srcId="{A2323CF7-72A3-4AB6-807F-28E787B0AB12}" destId="{4EFF9182-D3E3-4E6D-AC1F-0A648FDDB673}" srcOrd="0" destOrd="0" presId="urn:microsoft.com/office/officeart/2009/layout/CirclePictureHierarchy"/>
    <dgm:cxn modelId="{A6F76161-CC05-45C5-B2CD-A33FD598B008}" type="presOf" srcId="{86ECA062-00FD-4B40-BCD3-D47E74FDF1AD}" destId="{147066CF-094B-4E23-824E-7B6C964D0A8A}" srcOrd="0" destOrd="0" presId="urn:microsoft.com/office/officeart/2009/layout/CirclePictureHierarchy"/>
    <dgm:cxn modelId="{C2856948-7261-4D3C-BD22-BE967FB50C13}" type="presOf" srcId="{E7270C4C-A5A9-4468-9848-31A8B56EB4D0}" destId="{A9C174BA-F50D-4B37-B757-475755FD18C7}" srcOrd="0" destOrd="0" presId="urn:microsoft.com/office/officeart/2009/layout/CirclePictureHierarchy"/>
    <dgm:cxn modelId="{671CED68-15C0-4036-8685-918F01E001F4}" srcId="{BAD6DD55-2F54-4F68-87A2-2FC76810533F}" destId="{0FD3CB88-207B-4B1A-A5A1-F0120EB9EC35}" srcOrd="2" destOrd="0" parTransId="{33F867C4-EFD4-44F0-BC48-64C8E386001F}" sibTransId="{2964D678-B5E9-46D7-AF7F-97E434E2D99C}"/>
    <dgm:cxn modelId="{1CC66377-0792-46A0-85BD-2075C1DB224A}" type="presOf" srcId="{DCB84086-7B9D-4BDF-9241-641B4DD95BAE}" destId="{1B6DDB29-E325-4525-83D9-101D73F26CEB}" srcOrd="0" destOrd="0" presId="urn:microsoft.com/office/officeart/2009/layout/CirclePictureHierarchy"/>
    <dgm:cxn modelId="{48F0805A-20B0-474F-986C-B92255FCC72F}" type="presOf" srcId="{33AC392C-EE1C-42D3-A9C2-2FAE46A0A556}" destId="{F1019CCB-A13B-4DF2-A836-C13774A56FA7}" srcOrd="0" destOrd="0" presId="urn:microsoft.com/office/officeart/2009/layout/CirclePictureHierarchy"/>
    <dgm:cxn modelId="{50E5087E-D9CC-4404-851D-6750736CE7B0}" srcId="{6A36E4D7-12A5-4063-BA93-55B3FB75832B}" destId="{11DAC163-C37C-4CDE-AF64-1E689C91134F}" srcOrd="0" destOrd="0" parTransId="{42B5329B-347F-409A-B78E-74461CA06330}" sibTransId="{2A0E2314-387A-4C20-AA44-BD73EAAC103F}"/>
    <dgm:cxn modelId="{04902C83-F6AB-471B-BE3D-B970513B8CC4}" type="presOf" srcId="{686D2653-F6DF-442A-AE5B-255432597F88}" destId="{7563D644-D415-43F7-AE83-F4DE1DD62550}" srcOrd="0" destOrd="0" presId="urn:microsoft.com/office/officeart/2009/layout/CirclePictureHierarchy"/>
    <dgm:cxn modelId="{F8472185-C645-4CD3-A7AE-8930D57C7D8A}" srcId="{BAD6DD55-2F54-4F68-87A2-2FC76810533F}" destId="{DCB84086-7B9D-4BDF-9241-641B4DD95BAE}" srcOrd="1" destOrd="0" parTransId="{686D2653-F6DF-442A-AE5B-255432597F88}" sibTransId="{C79A68D5-2562-4F51-97EB-D56C451E1D4D}"/>
    <dgm:cxn modelId="{DBE12199-7DD4-43A0-98B1-B88698BB257B}" type="presOf" srcId="{2F5C0089-7767-45F0-B41D-053BE731BC36}" destId="{0138B200-3DF4-407D-8248-3F021940425A}" srcOrd="0" destOrd="0" presId="urn:microsoft.com/office/officeart/2009/layout/CirclePictureHierarchy"/>
    <dgm:cxn modelId="{6065E79B-D9F5-4D8A-9C98-E887465ED9F8}" type="presOf" srcId="{2AE13D88-752B-4FFB-86A5-1B6CB1CCB6B8}" destId="{60A0D94E-D090-495C-92E4-8D8166A31D94}" srcOrd="0" destOrd="0" presId="urn:microsoft.com/office/officeart/2009/layout/CirclePictureHierarchy"/>
    <dgm:cxn modelId="{9DAA8B9D-9F20-4A76-9387-96B21A72DFE8}" srcId="{BAD6DD55-2F54-4F68-87A2-2FC76810533F}" destId="{A2323CF7-72A3-4AB6-807F-28E787B0AB12}" srcOrd="0" destOrd="0" parTransId="{957A36CE-ED6E-40AC-AFB2-661A948FB4AB}" sibTransId="{3CBE8105-FDFD-4A1D-9FF2-409A378008B1}"/>
    <dgm:cxn modelId="{002AE99E-E0FE-4D79-9C33-8B92C8602207}" srcId="{E7270C4C-A5A9-4468-9848-31A8B56EB4D0}" destId="{BAD6DD55-2F54-4F68-87A2-2FC76810533F}" srcOrd="0" destOrd="0" parTransId="{399D6DAD-2143-4F7D-8739-9C574393D7E4}" sibTransId="{EE626581-E3A3-495C-ABDB-9774515D0412}"/>
    <dgm:cxn modelId="{68D43DA1-C271-4A11-B03C-5E361DB1576F}" type="presOf" srcId="{B4907AF7-DFA0-44F2-8066-7C66448918AF}" destId="{B2E94A1F-F9A1-4A92-8912-861C92BF9A00}" srcOrd="0" destOrd="0" presId="urn:microsoft.com/office/officeart/2009/layout/CirclePictureHierarchy"/>
    <dgm:cxn modelId="{5F1EFBA2-5017-450B-9AF5-7437AE57C9EC}" srcId="{A2323CF7-72A3-4AB6-807F-28E787B0AB12}" destId="{2F5C0089-7767-45F0-B41D-053BE731BC36}" srcOrd="0" destOrd="0" parTransId="{33AC392C-EE1C-42D3-A9C2-2FAE46A0A556}" sibTransId="{73766D04-6106-4834-B7CC-C89B0EC18C06}"/>
    <dgm:cxn modelId="{D67B4AA5-DE68-438A-BE1B-886E403CAAAE}" type="presOf" srcId="{957A36CE-ED6E-40AC-AFB2-661A948FB4AB}" destId="{62C8E46E-8209-4DFB-82D0-785F5515A889}" srcOrd="0" destOrd="0" presId="urn:microsoft.com/office/officeart/2009/layout/CirclePictureHierarchy"/>
    <dgm:cxn modelId="{06D904B0-6464-4985-B198-96B75981F96B}" type="presOf" srcId="{33F867C4-EFD4-44F0-BC48-64C8E386001F}" destId="{E0A9B348-C31C-4D35-9398-6908B98965CF}" srcOrd="0" destOrd="0" presId="urn:microsoft.com/office/officeart/2009/layout/CirclePictureHierarchy"/>
    <dgm:cxn modelId="{7989A3C3-6490-4A51-8154-9E2A18A6739B}" type="presOf" srcId="{6A36E4D7-12A5-4063-BA93-55B3FB75832B}" destId="{D8526F41-0705-40DF-A362-4C9E15A3CEC1}" srcOrd="0" destOrd="0" presId="urn:microsoft.com/office/officeart/2009/layout/CirclePictureHierarchy"/>
    <dgm:cxn modelId="{8B3E49C7-BB01-4D61-BA96-72F22FBE59AA}" type="presOf" srcId="{BAD6DD55-2F54-4F68-87A2-2FC76810533F}" destId="{955CE25B-00E4-4550-8DB5-D9121C48237A}" srcOrd="0" destOrd="0" presId="urn:microsoft.com/office/officeart/2009/layout/CirclePictureHierarchy"/>
    <dgm:cxn modelId="{E9A9DAD5-2F23-4737-A5C2-BB59E0C58526}" srcId="{0FD3CB88-207B-4B1A-A5A1-F0120EB9EC35}" destId="{17029B0A-9918-415C-822B-21EC97B67716}" srcOrd="0" destOrd="0" parTransId="{24F56DA7-40B6-4D80-9BE2-3329BE9D6E42}" sibTransId="{B8353307-7953-4830-A0E9-384D651D63D1}"/>
    <dgm:cxn modelId="{22872ED7-3D4F-4404-850B-769B7A2943C7}" type="presOf" srcId="{17029B0A-9918-415C-822B-21EC97B67716}" destId="{FCEB0F56-D676-4352-8E50-01597C44676D}" srcOrd="0" destOrd="0" presId="urn:microsoft.com/office/officeart/2009/layout/CirclePictureHierarchy"/>
    <dgm:cxn modelId="{F4BAA4DB-ED68-46C8-9027-C307669E16EF}" type="presOf" srcId="{42B5329B-347F-409A-B78E-74461CA06330}" destId="{96CF856C-9AAC-49F4-B0A7-B29CC632D939}" srcOrd="0" destOrd="0" presId="urn:microsoft.com/office/officeart/2009/layout/CirclePictureHierarchy"/>
    <dgm:cxn modelId="{240E9AF5-B851-48F9-B07A-833425D69454}" type="presParOf" srcId="{A9C174BA-F50D-4B37-B757-475755FD18C7}" destId="{8B05EB5A-6338-4390-BB92-491679B28F35}" srcOrd="0" destOrd="0" presId="urn:microsoft.com/office/officeart/2009/layout/CirclePictureHierarchy"/>
    <dgm:cxn modelId="{7F201FB8-37FA-4FCB-93F2-039F0E161BBA}" type="presParOf" srcId="{8B05EB5A-6338-4390-BB92-491679B28F35}" destId="{0CCA903B-20A0-45F9-A20C-58E9FEA63E6C}" srcOrd="0" destOrd="0" presId="urn:microsoft.com/office/officeart/2009/layout/CirclePictureHierarchy"/>
    <dgm:cxn modelId="{276A4B38-52C5-48D7-9897-E32716856DB5}" type="presParOf" srcId="{0CCA903B-20A0-45F9-A20C-58E9FEA63E6C}" destId="{E840CD6B-57E7-4A4F-AA6B-0A4887C47392}" srcOrd="0" destOrd="0" presId="urn:microsoft.com/office/officeart/2009/layout/CirclePictureHierarchy"/>
    <dgm:cxn modelId="{BA1C88B8-9476-458B-91FB-B85D18AB368F}" type="presParOf" srcId="{0CCA903B-20A0-45F9-A20C-58E9FEA63E6C}" destId="{955CE25B-00E4-4550-8DB5-D9121C48237A}" srcOrd="1" destOrd="0" presId="urn:microsoft.com/office/officeart/2009/layout/CirclePictureHierarchy"/>
    <dgm:cxn modelId="{C0000E68-925A-47AC-B0B9-5F5BB2529CAE}" type="presParOf" srcId="{8B05EB5A-6338-4390-BB92-491679B28F35}" destId="{0B834C14-5BAA-482D-B0D8-4B1862E02C1C}" srcOrd="1" destOrd="0" presId="urn:microsoft.com/office/officeart/2009/layout/CirclePictureHierarchy"/>
    <dgm:cxn modelId="{66054DB5-ACA3-4235-8D1F-305CA8648B79}" type="presParOf" srcId="{0B834C14-5BAA-482D-B0D8-4B1862E02C1C}" destId="{62C8E46E-8209-4DFB-82D0-785F5515A889}" srcOrd="0" destOrd="0" presId="urn:microsoft.com/office/officeart/2009/layout/CirclePictureHierarchy"/>
    <dgm:cxn modelId="{13F1B02A-8650-4C16-99D1-03621F18178C}" type="presParOf" srcId="{0B834C14-5BAA-482D-B0D8-4B1862E02C1C}" destId="{DFFD7BDB-BF4C-4179-88AC-0D90FE49C66A}" srcOrd="1" destOrd="0" presId="urn:microsoft.com/office/officeart/2009/layout/CirclePictureHierarchy"/>
    <dgm:cxn modelId="{322D3647-45C6-481E-8582-C639BD9D9518}" type="presParOf" srcId="{DFFD7BDB-BF4C-4179-88AC-0D90FE49C66A}" destId="{2190322D-59EC-469C-8A9E-D8F0E73CC546}" srcOrd="0" destOrd="0" presId="urn:microsoft.com/office/officeart/2009/layout/CirclePictureHierarchy"/>
    <dgm:cxn modelId="{F6B64F54-CE39-4823-9BBD-176C0925939B}" type="presParOf" srcId="{2190322D-59EC-469C-8A9E-D8F0E73CC546}" destId="{FD38F978-1E14-408C-90F3-E30337207501}" srcOrd="0" destOrd="0" presId="urn:microsoft.com/office/officeart/2009/layout/CirclePictureHierarchy"/>
    <dgm:cxn modelId="{BB437599-D121-4A8E-8CB1-21AE046B8F96}" type="presParOf" srcId="{2190322D-59EC-469C-8A9E-D8F0E73CC546}" destId="{4EFF9182-D3E3-4E6D-AC1F-0A648FDDB673}" srcOrd="1" destOrd="0" presId="urn:microsoft.com/office/officeart/2009/layout/CirclePictureHierarchy"/>
    <dgm:cxn modelId="{778D5ED0-F0BA-43BD-9251-3A29FCE84117}" type="presParOf" srcId="{DFFD7BDB-BF4C-4179-88AC-0D90FE49C66A}" destId="{2E8D27A4-879B-48FC-B5B0-025B6700BD23}" srcOrd="1" destOrd="0" presId="urn:microsoft.com/office/officeart/2009/layout/CirclePictureHierarchy"/>
    <dgm:cxn modelId="{6C1D3DF4-B450-4C66-9E79-3D1EC1B54F47}" type="presParOf" srcId="{2E8D27A4-879B-48FC-B5B0-025B6700BD23}" destId="{F1019CCB-A13B-4DF2-A836-C13774A56FA7}" srcOrd="0" destOrd="0" presId="urn:microsoft.com/office/officeart/2009/layout/CirclePictureHierarchy"/>
    <dgm:cxn modelId="{5856F035-9BEC-4B85-9A32-A9F1B8BF6B97}" type="presParOf" srcId="{2E8D27A4-879B-48FC-B5B0-025B6700BD23}" destId="{6BA401EB-F3AA-4A70-A7B8-CACC8E609D73}" srcOrd="1" destOrd="0" presId="urn:microsoft.com/office/officeart/2009/layout/CirclePictureHierarchy"/>
    <dgm:cxn modelId="{B61F2287-9A9D-41CD-8700-049D0F52F695}" type="presParOf" srcId="{6BA401EB-F3AA-4A70-A7B8-CACC8E609D73}" destId="{0916FD3F-0D9B-4C3E-AF2F-7C35782E35E9}" srcOrd="0" destOrd="0" presId="urn:microsoft.com/office/officeart/2009/layout/CirclePictureHierarchy"/>
    <dgm:cxn modelId="{FEE00AC7-077B-49D9-AA8C-384FD6D3A664}" type="presParOf" srcId="{0916FD3F-0D9B-4C3E-AF2F-7C35782E35E9}" destId="{41547E92-19A6-42B2-A736-A517C1DE4F84}" srcOrd="0" destOrd="0" presId="urn:microsoft.com/office/officeart/2009/layout/CirclePictureHierarchy"/>
    <dgm:cxn modelId="{47830420-242F-4BE6-AB96-5EB1594108FB}" type="presParOf" srcId="{0916FD3F-0D9B-4C3E-AF2F-7C35782E35E9}" destId="{0138B200-3DF4-407D-8248-3F021940425A}" srcOrd="1" destOrd="0" presId="urn:microsoft.com/office/officeart/2009/layout/CirclePictureHierarchy"/>
    <dgm:cxn modelId="{45B7A219-2664-46A7-875A-B2326528A8F0}" type="presParOf" srcId="{6BA401EB-F3AA-4A70-A7B8-CACC8E609D73}" destId="{C2DAC2D6-9F54-446E-9519-AE17B9EC54F5}" srcOrd="1" destOrd="0" presId="urn:microsoft.com/office/officeart/2009/layout/CirclePictureHierarchy"/>
    <dgm:cxn modelId="{507DDD9E-6D41-472E-ACC0-C311AD0048E5}" type="presParOf" srcId="{0B834C14-5BAA-482D-B0D8-4B1862E02C1C}" destId="{7563D644-D415-43F7-AE83-F4DE1DD62550}" srcOrd="2" destOrd="0" presId="urn:microsoft.com/office/officeart/2009/layout/CirclePictureHierarchy"/>
    <dgm:cxn modelId="{34354966-D1CC-4507-B8F3-732CCA9BB50A}" type="presParOf" srcId="{0B834C14-5BAA-482D-B0D8-4B1862E02C1C}" destId="{FF4ACF82-BC29-417B-B818-5ADDDE79B1F1}" srcOrd="3" destOrd="0" presId="urn:microsoft.com/office/officeart/2009/layout/CirclePictureHierarchy"/>
    <dgm:cxn modelId="{C67B8DD0-081E-4AB1-BF57-5F4F312CB1B5}" type="presParOf" srcId="{FF4ACF82-BC29-417B-B818-5ADDDE79B1F1}" destId="{507733B4-C7C7-4B29-B082-05EB82A9F8FC}" srcOrd="0" destOrd="0" presId="urn:microsoft.com/office/officeart/2009/layout/CirclePictureHierarchy"/>
    <dgm:cxn modelId="{2F158A6A-3620-4E46-AD45-0E156F426B3C}" type="presParOf" srcId="{507733B4-C7C7-4B29-B082-05EB82A9F8FC}" destId="{AF5F6DA7-A284-4884-8DDD-D47ED3A7F4D6}" srcOrd="0" destOrd="0" presId="urn:microsoft.com/office/officeart/2009/layout/CirclePictureHierarchy"/>
    <dgm:cxn modelId="{B8CC1F24-403F-4A67-B3FC-39C708BB777C}" type="presParOf" srcId="{507733B4-C7C7-4B29-B082-05EB82A9F8FC}" destId="{1B6DDB29-E325-4525-83D9-101D73F26CEB}" srcOrd="1" destOrd="0" presId="urn:microsoft.com/office/officeart/2009/layout/CirclePictureHierarchy"/>
    <dgm:cxn modelId="{117A7613-1D7A-42EA-8CA6-E4C83C1CCB06}" type="presParOf" srcId="{FF4ACF82-BC29-417B-B818-5ADDDE79B1F1}" destId="{9E02EAC3-FB0F-4CF9-9654-C460A43B0FA1}" srcOrd="1" destOrd="0" presId="urn:microsoft.com/office/officeart/2009/layout/CirclePictureHierarchy"/>
    <dgm:cxn modelId="{4749546B-6920-4307-996F-4ADD778DB2BD}" type="presParOf" srcId="{0B834C14-5BAA-482D-B0D8-4B1862E02C1C}" destId="{E0A9B348-C31C-4D35-9398-6908B98965CF}" srcOrd="4" destOrd="0" presId="urn:microsoft.com/office/officeart/2009/layout/CirclePictureHierarchy"/>
    <dgm:cxn modelId="{A1C1B8E9-3DCF-44D1-8CEB-A592F1CAA24E}" type="presParOf" srcId="{0B834C14-5BAA-482D-B0D8-4B1862E02C1C}" destId="{EF3E3689-271A-4256-ADB4-33B5F41160F1}" srcOrd="5" destOrd="0" presId="urn:microsoft.com/office/officeart/2009/layout/CirclePictureHierarchy"/>
    <dgm:cxn modelId="{429DD560-5160-437F-ACAC-C8548ECA6D97}" type="presParOf" srcId="{EF3E3689-271A-4256-ADB4-33B5F41160F1}" destId="{036DD007-31F9-4963-8387-EDC53FF5CF14}" srcOrd="0" destOrd="0" presId="urn:microsoft.com/office/officeart/2009/layout/CirclePictureHierarchy"/>
    <dgm:cxn modelId="{69AD28E2-2C59-4736-A09E-33E50A92A610}" type="presParOf" srcId="{036DD007-31F9-4963-8387-EDC53FF5CF14}" destId="{A487B83B-3ECF-43DC-9796-F8E78D7E8550}" srcOrd="0" destOrd="0" presId="urn:microsoft.com/office/officeart/2009/layout/CirclePictureHierarchy"/>
    <dgm:cxn modelId="{EB7CDFEC-472D-4A41-83AB-E31CA92DE381}" type="presParOf" srcId="{036DD007-31F9-4963-8387-EDC53FF5CF14}" destId="{1DD15EFA-CDF5-49FB-BB97-2FEAFBF8841F}" srcOrd="1" destOrd="0" presId="urn:microsoft.com/office/officeart/2009/layout/CirclePictureHierarchy"/>
    <dgm:cxn modelId="{BB9D1007-4AD3-4FDB-BD8E-199BE66DF965}" type="presParOf" srcId="{EF3E3689-271A-4256-ADB4-33B5F41160F1}" destId="{F3314DC6-A7AA-480B-ADEA-58A967B8E92C}" srcOrd="1" destOrd="0" presId="urn:microsoft.com/office/officeart/2009/layout/CirclePictureHierarchy"/>
    <dgm:cxn modelId="{2571481F-8189-4ACE-9BC2-7646AC27A2A9}" type="presParOf" srcId="{F3314DC6-A7AA-480B-ADEA-58A967B8E92C}" destId="{0221F392-1553-498F-B0FD-F67723DF64B7}" srcOrd="0" destOrd="0" presId="urn:microsoft.com/office/officeart/2009/layout/CirclePictureHierarchy"/>
    <dgm:cxn modelId="{A249BBC6-DDAA-44E1-AFCE-168015E5A738}" type="presParOf" srcId="{F3314DC6-A7AA-480B-ADEA-58A967B8E92C}" destId="{FDAD259C-B734-44F5-A4A3-5B5FF222D167}" srcOrd="1" destOrd="0" presId="urn:microsoft.com/office/officeart/2009/layout/CirclePictureHierarchy"/>
    <dgm:cxn modelId="{7C7B492E-F972-49D5-94EC-8071BC600BFB}" type="presParOf" srcId="{FDAD259C-B734-44F5-A4A3-5B5FF222D167}" destId="{2ABC197E-4734-4716-8E73-3E8396FE7628}" srcOrd="0" destOrd="0" presId="urn:microsoft.com/office/officeart/2009/layout/CirclePictureHierarchy"/>
    <dgm:cxn modelId="{E34CA789-E7ED-4FF8-BD29-BF2FD2FFCCAF}" type="presParOf" srcId="{2ABC197E-4734-4716-8E73-3E8396FE7628}" destId="{B955B2B7-1E48-48CE-A159-CF6622CD2BD9}" srcOrd="0" destOrd="0" presId="urn:microsoft.com/office/officeart/2009/layout/CirclePictureHierarchy"/>
    <dgm:cxn modelId="{DDCC55E7-B5D9-4C7B-A19E-26B68B2FE29A}" type="presParOf" srcId="{2ABC197E-4734-4716-8E73-3E8396FE7628}" destId="{FCEB0F56-D676-4352-8E50-01597C44676D}" srcOrd="1" destOrd="0" presId="urn:microsoft.com/office/officeart/2009/layout/CirclePictureHierarchy"/>
    <dgm:cxn modelId="{C2E3FEA0-97AA-40FD-9EBE-432F5AB3B411}" type="presParOf" srcId="{FDAD259C-B734-44F5-A4A3-5B5FF222D167}" destId="{FD3F3AEB-4526-4142-BFC9-57DCDF0C092E}" srcOrd="1" destOrd="0" presId="urn:microsoft.com/office/officeart/2009/layout/CirclePictureHierarchy"/>
    <dgm:cxn modelId="{6A854851-D819-4CAB-B3A6-87B6A02A04C6}" type="presParOf" srcId="{FD3F3AEB-4526-4142-BFC9-57DCDF0C092E}" destId="{B2E94A1F-F9A1-4A92-8912-861C92BF9A00}" srcOrd="0" destOrd="0" presId="urn:microsoft.com/office/officeart/2009/layout/CirclePictureHierarchy"/>
    <dgm:cxn modelId="{589848F5-42BB-4724-88A7-A5019AA0C2F2}" type="presParOf" srcId="{FD3F3AEB-4526-4142-BFC9-57DCDF0C092E}" destId="{D98F9EAD-09B2-4C36-B230-60A7669679D2}" srcOrd="1" destOrd="0" presId="urn:microsoft.com/office/officeart/2009/layout/CirclePictureHierarchy"/>
    <dgm:cxn modelId="{F9C94C28-0291-43A8-B96E-D501E011FE81}" type="presParOf" srcId="{D98F9EAD-09B2-4C36-B230-60A7669679D2}" destId="{FEC5EED5-50A3-4461-82B1-C2BFFF198F2E}" srcOrd="0" destOrd="0" presId="urn:microsoft.com/office/officeart/2009/layout/CirclePictureHierarchy"/>
    <dgm:cxn modelId="{5A53D0C5-51B5-418E-879C-51284CF80360}" type="presParOf" srcId="{FEC5EED5-50A3-4461-82B1-C2BFFF198F2E}" destId="{7CF4AD4A-8529-4CB9-9D24-2AC8A1C0B212}" srcOrd="0" destOrd="0" presId="urn:microsoft.com/office/officeart/2009/layout/CirclePictureHierarchy"/>
    <dgm:cxn modelId="{8022EC4A-4471-4A31-8ABF-4002F24B5DCF}" type="presParOf" srcId="{FEC5EED5-50A3-4461-82B1-C2BFFF198F2E}" destId="{147066CF-094B-4E23-824E-7B6C964D0A8A}" srcOrd="1" destOrd="0" presId="urn:microsoft.com/office/officeart/2009/layout/CirclePictureHierarchy"/>
    <dgm:cxn modelId="{19D5E88E-BF50-439A-9563-03B026DFC0DA}" type="presParOf" srcId="{D98F9EAD-09B2-4C36-B230-60A7669679D2}" destId="{CED4DFB3-DA41-4BAB-B829-0B2897FA3E70}" srcOrd="1" destOrd="0" presId="urn:microsoft.com/office/officeart/2009/layout/CirclePictureHierarchy"/>
    <dgm:cxn modelId="{C5BE9BBA-5D1C-474B-8026-245759C89077}" type="presParOf" srcId="{F3314DC6-A7AA-480B-ADEA-58A967B8E92C}" destId="{60A0D94E-D090-495C-92E4-8D8166A31D94}" srcOrd="2" destOrd="0" presId="urn:microsoft.com/office/officeart/2009/layout/CirclePictureHierarchy"/>
    <dgm:cxn modelId="{7202D524-6CAB-49B1-8C23-3F1D9F843E00}" type="presParOf" srcId="{F3314DC6-A7AA-480B-ADEA-58A967B8E92C}" destId="{A053141A-E8EE-4109-9DB8-735095CC2A59}" srcOrd="3" destOrd="0" presId="urn:microsoft.com/office/officeart/2009/layout/CirclePictureHierarchy"/>
    <dgm:cxn modelId="{DBA2B669-23AE-4C81-B7C7-11E12515B1D3}" type="presParOf" srcId="{A053141A-E8EE-4109-9DB8-735095CC2A59}" destId="{766BD248-354B-462A-9E98-0B2AA38B4FEF}" srcOrd="0" destOrd="0" presId="urn:microsoft.com/office/officeart/2009/layout/CirclePictureHierarchy"/>
    <dgm:cxn modelId="{200AED7F-0986-4C18-8E6D-BBE0D519D8BC}" type="presParOf" srcId="{766BD248-354B-462A-9E98-0B2AA38B4FEF}" destId="{168107C8-8D05-4EF4-A3F5-581B7CB30DF6}" srcOrd="0" destOrd="0" presId="urn:microsoft.com/office/officeart/2009/layout/CirclePictureHierarchy"/>
    <dgm:cxn modelId="{F723FE80-2211-49AC-B908-C950FB2A5129}" type="presParOf" srcId="{766BD248-354B-462A-9E98-0B2AA38B4FEF}" destId="{D8526F41-0705-40DF-A362-4C9E15A3CEC1}" srcOrd="1" destOrd="0" presId="urn:microsoft.com/office/officeart/2009/layout/CirclePictureHierarchy"/>
    <dgm:cxn modelId="{5C7F175E-32F2-425F-90AB-CAF1D402A6BE}" type="presParOf" srcId="{A053141A-E8EE-4109-9DB8-735095CC2A59}" destId="{4E74DCDA-6272-4BDA-81B5-30879B08CA61}" srcOrd="1" destOrd="0" presId="urn:microsoft.com/office/officeart/2009/layout/CirclePictureHierarchy"/>
    <dgm:cxn modelId="{6A2F0B92-28F9-4F55-AD30-CA67CF9C4F43}" type="presParOf" srcId="{4E74DCDA-6272-4BDA-81B5-30879B08CA61}" destId="{96CF856C-9AAC-49F4-B0A7-B29CC632D939}" srcOrd="0" destOrd="0" presId="urn:microsoft.com/office/officeart/2009/layout/CirclePictureHierarchy"/>
    <dgm:cxn modelId="{CF3B3D39-567B-435B-A203-14E55DBEC900}" type="presParOf" srcId="{4E74DCDA-6272-4BDA-81B5-30879B08CA61}" destId="{54EBF10C-D247-4EDF-B12D-559987D7F65D}" srcOrd="1" destOrd="0" presId="urn:microsoft.com/office/officeart/2009/layout/CirclePictureHierarchy"/>
    <dgm:cxn modelId="{8AEF0BFB-7F8E-4B46-8E2B-D298E99549B7}" type="presParOf" srcId="{54EBF10C-D247-4EDF-B12D-559987D7F65D}" destId="{1061BED7-3241-4945-A213-D80AC5FA2412}" srcOrd="0" destOrd="0" presId="urn:microsoft.com/office/officeart/2009/layout/CirclePictureHierarchy"/>
    <dgm:cxn modelId="{5823B1D0-F306-41DA-B77C-27F044EAFAB4}" type="presParOf" srcId="{1061BED7-3241-4945-A213-D80AC5FA2412}" destId="{6B8761C2-CB4B-4332-8B4F-BA8C29D30340}" srcOrd="0" destOrd="0" presId="urn:microsoft.com/office/officeart/2009/layout/CirclePictureHierarchy"/>
    <dgm:cxn modelId="{B402D403-BB6D-4FA0-9A7C-0EC6D4DAF00A}" type="presParOf" srcId="{1061BED7-3241-4945-A213-D80AC5FA2412}" destId="{34EB4974-8E99-4087-A424-083DF00A5424}" srcOrd="1" destOrd="0" presId="urn:microsoft.com/office/officeart/2009/layout/CirclePictureHierarchy"/>
    <dgm:cxn modelId="{7F1F12CD-768D-458A-947A-EFBB3029A1AA}" type="presParOf" srcId="{54EBF10C-D247-4EDF-B12D-559987D7F65D}" destId="{EB8067E2-21A2-42CB-9EB6-D0168BC84646}"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270C4C-A5A9-4468-9848-31A8B56EB4D0}"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BAD6DD55-2F54-4F68-87A2-2FC76810533F}">
      <dgm:prSet phldrT="[Text]"/>
      <dgm:spPr/>
      <dgm:t>
        <a:bodyPr/>
        <a:lstStyle/>
        <a:p>
          <a:r>
            <a:rPr lang="en-US" dirty="0"/>
            <a:t>GPC(Fuel Grade Coke)</a:t>
          </a:r>
        </a:p>
      </dgm:t>
    </dgm:pt>
    <dgm:pt modelId="{399D6DAD-2143-4F7D-8739-9C574393D7E4}" type="parTrans" cxnId="{002AE99E-E0FE-4D79-9C33-8B92C8602207}">
      <dgm:prSet/>
      <dgm:spPr/>
      <dgm:t>
        <a:bodyPr/>
        <a:lstStyle/>
        <a:p>
          <a:endParaRPr lang="en-US"/>
        </a:p>
      </dgm:t>
    </dgm:pt>
    <dgm:pt modelId="{EE626581-E3A3-495C-ABDB-9774515D0412}" type="sibTrans" cxnId="{002AE99E-E0FE-4D79-9C33-8B92C8602207}">
      <dgm:prSet/>
      <dgm:spPr/>
      <dgm:t>
        <a:bodyPr/>
        <a:lstStyle/>
        <a:p>
          <a:endParaRPr lang="en-US"/>
        </a:p>
      </dgm:t>
    </dgm:pt>
    <dgm:pt modelId="{CC6B0B6B-3181-46A2-AD41-B48C46E43200}">
      <dgm:prSet phldrT="[Text]"/>
      <dgm:spPr/>
      <dgm:t>
        <a:bodyPr/>
        <a:lstStyle/>
        <a:p>
          <a:r>
            <a:rPr lang="en-US" dirty="0"/>
            <a:t>High Sulphur</a:t>
          </a:r>
        </a:p>
      </dgm:t>
    </dgm:pt>
    <dgm:pt modelId="{CF218D3F-BEB3-4553-834C-5FE74700F009}" type="parTrans" cxnId="{43BDF12D-7409-44A5-AB65-A54DE95F99F3}">
      <dgm:prSet/>
      <dgm:spPr/>
      <dgm:t>
        <a:bodyPr/>
        <a:lstStyle/>
        <a:p>
          <a:endParaRPr lang="en-US"/>
        </a:p>
      </dgm:t>
    </dgm:pt>
    <dgm:pt modelId="{9F141A29-049A-42E8-9F62-5059038951D2}" type="sibTrans" cxnId="{43BDF12D-7409-44A5-AB65-A54DE95F99F3}">
      <dgm:prSet/>
      <dgm:spPr/>
      <dgm:t>
        <a:bodyPr/>
        <a:lstStyle/>
        <a:p>
          <a:endParaRPr lang="en-US"/>
        </a:p>
      </dgm:t>
    </dgm:pt>
    <dgm:pt modelId="{BF9D16CB-AF26-4353-85EE-3F74C80D765C}">
      <dgm:prSet phldrT="[Text]"/>
      <dgm:spPr/>
      <dgm:t>
        <a:bodyPr/>
        <a:lstStyle/>
        <a:p>
          <a:r>
            <a:rPr lang="en-US" dirty="0"/>
            <a:t>Low Sulphur</a:t>
          </a:r>
        </a:p>
      </dgm:t>
    </dgm:pt>
    <dgm:pt modelId="{554F9464-F1F3-49DC-A53B-51DD957C1F75}" type="parTrans" cxnId="{9EC6387D-65BD-4BE4-9050-08A046449542}">
      <dgm:prSet/>
      <dgm:spPr/>
      <dgm:t>
        <a:bodyPr/>
        <a:lstStyle/>
        <a:p>
          <a:endParaRPr lang="en-US"/>
        </a:p>
      </dgm:t>
    </dgm:pt>
    <dgm:pt modelId="{EEB7D2C8-2DF7-45A5-9CA6-EC664A91DF0F}" type="sibTrans" cxnId="{9EC6387D-65BD-4BE4-9050-08A046449542}">
      <dgm:prSet/>
      <dgm:spPr/>
      <dgm:t>
        <a:bodyPr/>
        <a:lstStyle/>
        <a:p>
          <a:endParaRPr lang="en-US"/>
        </a:p>
      </dgm:t>
    </dgm:pt>
    <dgm:pt modelId="{3CF9F7F7-E65B-42C3-A1BA-7AFD7810C1BC}">
      <dgm:prSet phldrT="[Text]"/>
      <dgm:spPr/>
      <dgm:t>
        <a:bodyPr/>
        <a:lstStyle/>
        <a:p>
          <a:r>
            <a:rPr lang="en-US" dirty="0"/>
            <a:t>Anode Coke(Used  to make CPC)</a:t>
          </a:r>
        </a:p>
      </dgm:t>
    </dgm:pt>
    <dgm:pt modelId="{2DC17080-96ED-42E7-AC6A-E64B96B96E48}" type="parTrans" cxnId="{E3AE0CD7-D33C-406D-8AFA-CF78B2B6C4FA}">
      <dgm:prSet/>
      <dgm:spPr/>
      <dgm:t>
        <a:bodyPr/>
        <a:lstStyle/>
        <a:p>
          <a:endParaRPr lang="en-US"/>
        </a:p>
      </dgm:t>
    </dgm:pt>
    <dgm:pt modelId="{92221259-D9CC-4DA6-8E40-5DB8FA5BBAC9}" type="sibTrans" cxnId="{E3AE0CD7-D33C-406D-8AFA-CF78B2B6C4FA}">
      <dgm:prSet/>
      <dgm:spPr/>
      <dgm:t>
        <a:bodyPr/>
        <a:lstStyle/>
        <a:p>
          <a:endParaRPr lang="en-US"/>
        </a:p>
      </dgm:t>
    </dgm:pt>
    <dgm:pt modelId="{ECF9E102-3E39-41B9-AA75-030295DD108A}">
      <dgm:prSet phldrT="[Text]"/>
      <dgm:spPr/>
      <dgm:t>
        <a:bodyPr/>
        <a:lstStyle/>
        <a:p>
          <a:r>
            <a:rPr lang="en-US" dirty="0"/>
            <a:t>Fuel for Power generation</a:t>
          </a:r>
        </a:p>
      </dgm:t>
    </dgm:pt>
    <dgm:pt modelId="{88D396ED-B60B-4264-B48D-BFF7543FB22B}" type="parTrans" cxnId="{2E94925F-64CF-4186-BD12-115AE56191E3}">
      <dgm:prSet/>
      <dgm:spPr/>
      <dgm:t>
        <a:bodyPr/>
        <a:lstStyle/>
        <a:p>
          <a:endParaRPr lang="en-US"/>
        </a:p>
      </dgm:t>
    </dgm:pt>
    <dgm:pt modelId="{9DDAFF0F-BE89-4243-B0CB-932470D926F5}" type="sibTrans" cxnId="{2E94925F-64CF-4186-BD12-115AE56191E3}">
      <dgm:prSet/>
      <dgm:spPr/>
      <dgm:t>
        <a:bodyPr/>
        <a:lstStyle/>
        <a:p>
          <a:endParaRPr lang="en-US"/>
        </a:p>
      </dgm:t>
    </dgm:pt>
    <dgm:pt modelId="{A9C174BA-F50D-4B37-B757-475755FD18C7}" type="pres">
      <dgm:prSet presAssocID="{E7270C4C-A5A9-4468-9848-31A8B56EB4D0}" presName="hierChild1" presStyleCnt="0">
        <dgm:presLayoutVars>
          <dgm:chPref val="1"/>
          <dgm:dir/>
          <dgm:animOne val="branch"/>
          <dgm:animLvl val="lvl"/>
          <dgm:resizeHandles/>
        </dgm:presLayoutVars>
      </dgm:prSet>
      <dgm:spPr/>
    </dgm:pt>
    <dgm:pt modelId="{8B05EB5A-6338-4390-BB92-491679B28F35}" type="pres">
      <dgm:prSet presAssocID="{BAD6DD55-2F54-4F68-87A2-2FC76810533F}" presName="hierRoot1" presStyleCnt="0"/>
      <dgm:spPr/>
    </dgm:pt>
    <dgm:pt modelId="{0CCA903B-20A0-45F9-A20C-58E9FEA63E6C}" type="pres">
      <dgm:prSet presAssocID="{BAD6DD55-2F54-4F68-87A2-2FC76810533F}" presName="composite" presStyleCnt="0"/>
      <dgm:spPr/>
    </dgm:pt>
    <dgm:pt modelId="{E840CD6B-57E7-4A4F-AA6B-0A4887C47392}" type="pres">
      <dgm:prSet presAssocID="{BAD6DD55-2F54-4F68-87A2-2FC76810533F}" presName="image" presStyleLbl="node0" presStyleIdx="0" presStyleCnt="1"/>
      <dgm:spPr/>
    </dgm:pt>
    <dgm:pt modelId="{955CE25B-00E4-4550-8DB5-D9121C48237A}" type="pres">
      <dgm:prSet presAssocID="{BAD6DD55-2F54-4F68-87A2-2FC76810533F}" presName="text" presStyleLbl="revTx" presStyleIdx="0" presStyleCnt="5">
        <dgm:presLayoutVars>
          <dgm:chPref val="3"/>
        </dgm:presLayoutVars>
      </dgm:prSet>
      <dgm:spPr/>
    </dgm:pt>
    <dgm:pt modelId="{0B834C14-5BAA-482D-B0D8-4B1862E02C1C}" type="pres">
      <dgm:prSet presAssocID="{BAD6DD55-2F54-4F68-87A2-2FC76810533F}" presName="hierChild2" presStyleCnt="0"/>
      <dgm:spPr/>
    </dgm:pt>
    <dgm:pt modelId="{B49152EC-D717-4089-A9EF-45EE4F7456D3}" type="pres">
      <dgm:prSet presAssocID="{CF218D3F-BEB3-4553-834C-5FE74700F009}" presName="Name10" presStyleLbl="parChTrans1D2" presStyleIdx="0" presStyleCnt="2"/>
      <dgm:spPr/>
    </dgm:pt>
    <dgm:pt modelId="{9F5F9E02-24CB-4BBE-B66E-33C2B7139EA4}" type="pres">
      <dgm:prSet presAssocID="{CC6B0B6B-3181-46A2-AD41-B48C46E43200}" presName="hierRoot2" presStyleCnt="0"/>
      <dgm:spPr/>
    </dgm:pt>
    <dgm:pt modelId="{41C46F91-F771-4C39-87CD-A17C30C9707C}" type="pres">
      <dgm:prSet presAssocID="{CC6B0B6B-3181-46A2-AD41-B48C46E43200}" presName="composite2" presStyleCnt="0"/>
      <dgm:spPr/>
    </dgm:pt>
    <dgm:pt modelId="{B76138C0-8B75-489D-B207-B39077CB0FD4}" type="pres">
      <dgm:prSet presAssocID="{CC6B0B6B-3181-46A2-AD41-B48C46E43200}" presName="image2" presStyleLbl="node2" presStyleIdx="0" presStyleCnt="2" custLinFactNeighborY="2042"/>
      <dgm:spPr/>
    </dgm:pt>
    <dgm:pt modelId="{C395C419-C8B5-4583-8991-0C62CE581363}" type="pres">
      <dgm:prSet presAssocID="{CC6B0B6B-3181-46A2-AD41-B48C46E43200}" presName="text2" presStyleLbl="revTx" presStyleIdx="1" presStyleCnt="5">
        <dgm:presLayoutVars>
          <dgm:chPref val="3"/>
        </dgm:presLayoutVars>
      </dgm:prSet>
      <dgm:spPr/>
    </dgm:pt>
    <dgm:pt modelId="{7796AC36-C83C-4752-81CD-644EBB708220}" type="pres">
      <dgm:prSet presAssocID="{CC6B0B6B-3181-46A2-AD41-B48C46E43200}" presName="hierChild3" presStyleCnt="0"/>
      <dgm:spPr/>
    </dgm:pt>
    <dgm:pt modelId="{F0E229A8-AA33-4E4B-83CF-FFC27FC93A9B}" type="pres">
      <dgm:prSet presAssocID="{2DC17080-96ED-42E7-AC6A-E64B96B96E48}" presName="Name17" presStyleLbl="parChTrans1D3" presStyleIdx="0" presStyleCnt="2"/>
      <dgm:spPr/>
    </dgm:pt>
    <dgm:pt modelId="{9FCDBDC3-2142-4739-9121-144C4A0D1A85}" type="pres">
      <dgm:prSet presAssocID="{3CF9F7F7-E65B-42C3-A1BA-7AFD7810C1BC}" presName="hierRoot3" presStyleCnt="0"/>
      <dgm:spPr/>
    </dgm:pt>
    <dgm:pt modelId="{B5C1AF64-08AA-4B6E-BAA1-4BB941F6FBA1}" type="pres">
      <dgm:prSet presAssocID="{3CF9F7F7-E65B-42C3-A1BA-7AFD7810C1BC}" presName="composite3" presStyleCnt="0"/>
      <dgm:spPr/>
    </dgm:pt>
    <dgm:pt modelId="{9D8ECF61-0058-4E08-A765-6EB871B06DD3}" type="pres">
      <dgm:prSet presAssocID="{3CF9F7F7-E65B-42C3-A1BA-7AFD7810C1BC}" presName="image3" presStyleLbl="node3" presStyleIdx="0" presStyleCnt="2"/>
      <dgm:spPr/>
    </dgm:pt>
    <dgm:pt modelId="{5ABEA6A1-7631-4385-A81D-ABCF25C6C149}" type="pres">
      <dgm:prSet presAssocID="{3CF9F7F7-E65B-42C3-A1BA-7AFD7810C1BC}" presName="text3" presStyleLbl="revTx" presStyleIdx="2" presStyleCnt="5">
        <dgm:presLayoutVars>
          <dgm:chPref val="3"/>
        </dgm:presLayoutVars>
      </dgm:prSet>
      <dgm:spPr/>
    </dgm:pt>
    <dgm:pt modelId="{F2C19CFD-B036-452C-8EFB-3C64B8BEC73A}" type="pres">
      <dgm:prSet presAssocID="{3CF9F7F7-E65B-42C3-A1BA-7AFD7810C1BC}" presName="hierChild4" presStyleCnt="0"/>
      <dgm:spPr/>
    </dgm:pt>
    <dgm:pt modelId="{DE4EA683-4235-467F-A344-13487AF7042C}" type="pres">
      <dgm:prSet presAssocID="{554F9464-F1F3-49DC-A53B-51DD957C1F75}" presName="Name10" presStyleLbl="parChTrans1D2" presStyleIdx="1" presStyleCnt="2"/>
      <dgm:spPr/>
    </dgm:pt>
    <dgm:pt modelId="{87F696B9-46A1-40A0-AA1C-AC87DEF740E3}" type="pres">
      <dgm:prSet presAssocID="{BF9D16CB-AF26-4353-85EE-3F74C80D765C}" presName="hierRoot2" presStyleCnt="0"/>
      <dgm:spPr/>
    </dgm:pt>
    <dgm:pt modelId="{03FEEA86-FF7A-4CEC-A4DD-3A05B6E77303}" type="pres">
      <dgm:prSet presAssocID="{BF9D16CB-AF26-4353-85EE-3F74C80D765C}" presName="composite2" presStyleCnt="0"/>
      <dgm:spPr/>
    </dgm:pt>
    <dgm:pt modelId="{71192A81-15C2-4EE8-A0E7-7A00235EE95B}" type="pres">
      <dgm:prSet presAssocID="{BF9D16CB-AF26-4353-85EE-3F74C80D765C}" presName="image2" presStyleLbl="node2" presStyleIdx="1" presStyleCnt="2"/>
      <dgm:spPr/>
    </dgm:pt>
    <dgm:pt modelId="{CECE040B-666E-4E07-99F6-912AF66345E5}" type="pres">
      <dgm:prSet presAssocID="{BF9D16CB-AF26-4353-85EE-3F74C80D765C}" presName="text2" presStyleLbl="revTx" presStyleIdx="3" presStyleCnt="5">
        <dgm:presLayoutVars>
          <dgm:chPref val="3"/>
        </dgm:presLayoutVars>
      </dgm:prSet>
      <dgm:spPr/>
    </dgm:pt>
    <dgm:pt modelId="{24E727CB-3A49-4959-861C-46A342D0C108}" type="pres">
      <dgm:prSet presAssocID="{BF9D16CB-AF26-4353-85EE-3F74C80D765C}" presName="hierChild3" presStyleCnt="0"/>
      <dgm:spPr/>
    </dgm:pt>
    <dgm:pt modelId="{9F15B7FB-5AC2-473B-A4D9-D208797E4885}" type="pres">
      <dgm:prSet presAssocID="{88D396ED-B60B-4264-B48D-BFF7543FB22B}" presName="Name17" presStyleLbl="parChTrans1D3" presStyleIdx="1" presStyleCnt="2"/>
      <dgm:spPr/>
    </dgm:pt>
    <dgm:pt modelId="{EC6083E3-6CA8-46C9-8F47-677C42EAE501}" type="pres">
      <dgm:prSet presAssocID="{ECF9E102-3E39-41B9-AA75-030295DD108A}" presName="hierRoot3" presStyleCnt="0"/>
      <dgm:spPr/>
    </dgm:pt>
    <dgm:pt modelId="{B792EC65-9274-4FAF-B28D-B357A2450C87}" type="pres">
      <dgm:prSet presAssocID="{ECF9E102-3E39-41B9-AA75-030295DD108A}" presName="composite3" presStyleCnt="0"/>
      <dgm:spPr/>
    </dgm:pt>
    <dgm:pt modelId="{EFC82ABE-5336-421A-A9AA-1435026A442F}" type="pres">
      <dgm:prSet presAssocID="{ECF9E102-3E39-41B9-AA75-030295DD108A}" presName="image3" presStyleLbl="node3" presStyleIdx="1" presStyleCnt="2"/>
      <dgm:spPr/>
    </dgm:pt>
    <dgm:pt modelId="{B01E0FE6-408B-4FA1-B62A-657FDEB0FCFA}" type="pres">
      <dgm:prSet presAssocID="{ECF9E102-3E39-41B9-AA75-030295DD108A}" presName="text3" presStyleLbl="revTx" presStyleIdx="4" presStyleCnt="5">
        <dgm:presLayoutVars>
          <dgm:chPref val="3"/>
        </dgm:presLayoutVars>
      </dgm:prSet>
      <dgm:spPr/>
    </dgm:pt>
    <dgm:pt modelId="{DC06663E-0690-4F03-B387-7EA2A2994864}" type="pres">
      <dgm:prSet presAssocID="{ECF9E102-3E39-41B9-AA75-030295DD108A}" presName="hierChild4" presStyleCnt="0"/>
      <dgm:spPr/>
    </dgm:pt>
  </dgm:ptLst>
  <dgm:cxnLst>
    <dgm:cxn modelId="{43BDF12D-7409-44A5-AB65-A54DE95F99F3}" srcId="{BAD6DD55-2F54-4F68-87A2-2FC76810533F}" destId="{CC6B0B6B-3181-46A2-AD41-B48C46E43200}" srcOrd="0" destOrd="0" parTransId="{CF218D3F-BEB3-4553-834C-5FE74700F009}" sibTransId="{9F141A29-049A-42E8-9F62-5059038951D2}"/>
    <dgm:cxn modelId="{3CF3635F-0F6B-4F86-BA5A-7331B14B39CF}" type="presOf" srcId="{554F9464-F1F3-49DC-A53B-51DD957C1F75}" destId="{DE4EA683-4235-467F-A344-13487AF7042C}" srcOrd="0" destOrd="0" presId="urn:microsoft.com/office/officeart/2009/layout/CirclePictureHierarchy"/>
    <dgm:cxn modelId="{2E94925F-64CF-4186-BD12-115AE56191E3}" srcId="{BF9D16CB-AF26-4353-85EE-3F74C80D765C}" destId="{ECF9E102-3E39-41B9-AA75-030295DD108A}" srcOrd="0" destOrd="0" parTransId="{88D396ED-B60B-4264-B48D-BFF7543FB22B}" sibTransId="{9DDAFF0F-BE89-4243-B0CB-932470D926F5}"/>
    <dgm:cxn modelId="{C2856948-7261-4D3C-BD22-BE967FB50C13}" type="presOf" srcId="{E7270C4C-A5A9-4468-9848-31A8B56EB4D0}" destId="{A9C174BA-F50D-4B37-B757-475755FD18C7}" srcOrd="0" destOrd="0" presId="urn:microsoft.com/office/officeart/2009/layout/CirclePictureHierarchy"/>
    <dgm:cxn modelId="{A3B50672-66D5-4490-9B80-A1BAEB928673}" type="presOf" srcId="{BF9D16CB-AF26-4353-85EE-3F74C80D765C}" destId="{CECE040B-666E-4E07-99F6-912AF66345E5}" srcOrd="0" destOrd="0" presId="urn:microsoft.com/office/officeart/2009/layout/CirclePictureHierarchy"/>
    <dgm:cxn modelId="{9EC6387D-65BD-4BE4-9050-08A046449542}" srcId="{BAD6DD55-2F54-4F68-87A2-2FC76810533F}" destId="{BF9D16CB-AF26-4353-85EE-3F74C80D765C}" srcOrd="1" destOrd="0" parTransId="{554F9464-F1F3-49DC-A53B-51DD957C1F75}" sibTransId="{EEB7D2C8-2DF7-45A5-9CA6-EC664A91DF0F}"/>
    <dgm:cxn modelId="{E9AE2084-3E06-4951-9ECD-AC56965BD4CA}" type="presOf" srcId="{88D396ED-B60B-4264-B48D-BFF7543FB22B}" destId="{9F15B7FB-5AC2-473B-A4D9-D208797E4885}" srcOrd="0" destOrd="0" presId="urn:microsoft.com/office/officeart/2009/layout/CirclePictureHierarchy"/>
    <dgm:cxn modelId="{002AE99E-E0FE-4D79-9C33-8B92C8602207}" srcId="{E7270C4C-A5A9-4468-9848-31A8B56EB4D0}" destId="{BAD6DD55-2F54-4F68-87A2-2FC76810533F}" srcOrd="0" destOrd="0" parTransId="{399D6DAD-2143-4F7D-8739-9C574393D7E4}" sibTransId="{EE626581-E3A3-495C-ABDB-9774515D0412}"/>
    <dgm:cxn modelId="{3202B0A1-4FBB-4A95-B4DD-59F3A53E9866}" type="presOf" srcId="{3CF9F7F7-E65B-42C3-A1BA-7AFD7810C1BC}" destId="{5ABEA6A1-7631-4385-A81D-ABCF25C6C149}" srcOrd="0" destOrd="0" presId="urn:microsoft.com/office/officeart/2009/layout/CirclePictureHierarchy"/>
    <dgm:cxn modelId="{8B3E49C7-BB01-4D61-BA96-72F22FBE59AA}" type="presOf" srcId="{BAD6DD55-2F54-4F68-87A2-2FC76810533F}" destId="{955CE25B-00E4-4550-8DB5-D9121C48237A}" srcOrd="0" destOrd="0" presId="urn:microsoft.com/office/officeart/2009/layout/CirclePictureHierarchy"/>
    <dgm:cxn modelId="{DF6BEBD2-F031-4D29-AF03-157CE88049C6}" type="presOf" srcId="{CC6B0B6B-3181-46A2-AD41-B48C46E43200}" destId="{C395C419-C8B5-4583-8991-0C62CE581363}" srcOrd="0" destOrd="0" presId="urn:microsoft.com/office/officeart/2009/layout/CirclePictureHierarchy"/>
    <dgm:cxn modelId="{E3AE0CD7-D33C-406D-8AFA-CF78B2B6C4FA}" srcId="{CC6B0B6B-3181-46A2-AD41-B48C46E43200}" destId="{3CF9F7F7-E65B-42C3-A1BA-7AFD7810C1BC}" srcOrd="0" destOrd="0" parTransId="{2DC17080-96ED-42E7-AC6A-E64B96B96E48}" sibTransId="{92221259-D9CC-4DA6-8E40-5DB8FA5BBAC9}"/>
    <dgm:cxn modelId="{843AB2E0-FB32-4B31-81E1-42AE9F7C48FB}" type="presOf" srcId="{ECF9E102-3E39-41B9-AA75-030295DD108A}" destId="{B01E0FE6-408B-4FA1-B62A-657FDEB0FCFA}" srcOrd="0" destOrd="0" presId="urn:microsoft.com/office/officeart/2009/layout/CirclePictureHierarchy"/>
    <dgm:cxn modelId="{AF4E8CEE-0F73-4B7C-AFAB-3236830D7469}" type="presOf" srcId="{CF218D3F-BEB3-4553-834C-5FE74700F009}" destId="{B49152EC-D717-4089-A9EF-45EE4F7456D3}" srcOrd="0" destOrd="0" presId="urn:microsoft.com/office/officeart/2009/layout/CirclePictureHierarchy"/>
    <dgm:cxn modelId="{F6C315F6-5356-49B4-BC30-26B4DC183BFC}" type="presOf" srcId="{2DC17080-96ED-42E7-AC6A-E64B96B96E48}" destId="{F0E229A8-AA33-4E4B-83CF-FFC27FC93A9B}" srcOrd="0" destOrd="0" presId="urn:microsoft.com/office/officeart/2009/layout/CirclePictureHierarchy"/>
    <dgm:cxn modelId="{240E9AF5-B851-48F9-B07A-833425D69454}" type="presParOf" srcId="{A9C174BA-F50D-4B37-B757-475755FD18C7}" destId="{8B05EB5A-6338-4390-BB92-491679B28F35}" srcOrd="0" destOrd="0" presId="urn:microsoft.com/office/officeart/2009/layout/CirclePictureHierarchy"/>
    <dgm:cxn modelId="{7F201FB8-37FA-4FCB-93F2-039F0E161BBA}" type="presParOf" srcId="{8B05EB5A-6338-4390-BB92-491679B28F35}" destId="{0CCA903B-20A0-45F9-A20C-58E9FEA63E6C}" srcOrd="0" destOrd="0" presId="urn:microsoft.com/office/officeart/2009/layout/CirclePictureHierarchy"/>
    <dgm:cxn modelId="{276A4B38-52C5-48D7-9897-E32716856DB5}" type="presParOf" srcId="{0CCA903B-20A0-45F9-A20C-58E9FEA63E6C}" destId="{E840CD6B-57E7-4A4F-AA6B-0A4887C47392}" srcOrd="0" destOrd="0" presId="urn:microsoft.com/office/officeart/2009/layout/CirclePictureHierarchy"/>
    <dgm:cxn modelId="{BA1C88B8-9476-458B-91FB-B85D18AB368F}" type="presParOf" srcId="{0CCA903B-20A0-45F9-A20C-58E9FEA63E6C}" destId="{955CE25B-00E4-4550-8DB5-D9121C48237A}" srcOrd="1" destOrd="0" presId="urn:microsoft.com/office/officeart/2009/layout/CirclePictureHierarchy"/>
    <dgm:cxn modelId="{C0000E68-925A-47AC-B0B9-5F5BB2529CAE}" type="presParOf" srcId="{8B05EB5A-6338-4390-BB92-491679B28F35}" destId="{0B834C14-5BAA-482D-B0D8-4B1862E02C1C}" srcOrd="1" destOrd="0" presId="urn:microsoft.com/office/officeart/2009/layout/CirclePictureHierarchy"/>
    <dgm:cxn modelId="{4919C01C-6BCD-44FD-A8A2-3D04B376315B}" type="presParOf" srcId="{0B834C14-5BAA-482D-B0D8-4B1862E02C1C}" destId="{B49152EC-D717-4089-A9EF-45EE4F7456D3}" srcOrd="0" destOrd="0" presId="urn:microsoft.com/office/officeart/2009/layout/CirclePictureHierarchy"/>
    <dgm:cxn modelId="{DA715AA5-9A8E-4E86-B0A3-114BF58FDD83}" type="presParOf" srcId="{0B834C14-5BAA-482D-B0D8-4B1862E02C1C}" destId="{9F5F9E02-24CB-4BBE-B66E-33C2B7139EA4}" srcOrd="1" destOrd="0" presId="urn:microsoft.com/office/officeart/2009/layout/CirclePictureHierarchy"/>
    <dgm:cxn modelId="{97DBCA84-69C0-4ED5-B84E-DDF4CD09C962}" type="presParOf" srcId="{9F5F9E02-24CB-4BBE-B66E-33C2B7139EA4}" destId="{41C46F91-F771-4C39-87CD-A17C30C9707C}" srcOrd="0" destOrd="0" presId="urn:microsoft.com/office/officeart/2009/layout/CirclePictureHierarchy"/>
    <dgm:cxn modelId="{07698851-8108-4D56-A701-2305706339C8}" type="presParOf" srcId="{41C46F91-F771-4C39-87CD-A17C30C9707C}" destId="{B76138C0-8B75-489D-B207-B39077CB0FD4}" srcOrd="0" destOrd="0" presId="urn:microsoft.com/office/officeart/2009/layout/CirclePictureHierarchy"/>
    <dgm:cxn modelId="{EABC4024-9F02-4FD5-BD0F-131DFCD86A12}" type="presParOf" srcId="{41C46F91-F771-4C39-87CD-A17C30C9707C}" destId="{C395C419-C8B5-4583-8991-0C62CE581363}" srcOrd="1" destOrd="0" presId="urn:microsoft.com/office/officeart/2009/layout/CirclePictureHierarchy"/>
    <dgm:cxn modelId="{02541A8F-7D3D-4931-B7A2-D1590EDF55D8}" type="presParOf" srcId="{9F5F9E02-24CB-4BBE-B66E-33C2B7139EA4}" destId="{7796AC36-C83C-4752-81CD-644EBB708220}" srcOrd="1" destOrd="0" presId="urn:microsoft.com/office/officeart/2009/layout/CirclePictureHierarchy"/>
    <dgm:cxn modelId="{7D3672F9-A66C-4E7D-A64D-0630B923E6F9}" type="presParOf" srcId="{7796AC36-C83C-4752-81CD-644EBB708220}" destId="{F0E229A8-AA33-4E4B-83CF-FFC27FC93A9B}" srcOrd="0" destOrd="0" presId="urn:microsoft.com/office/officeart/2009/layout/CirclePictureHierarchy"/>
    <dgm:cxn modelId="{4ACAC3F4-7815-4A55-99E2-D5DAE390535A}" type="presParOf" srcId="{7796AC36-C83C-4752-81CD-644EBB708220}" destId="{9FCDBDC3-2142-4739-9121-144C4A0D1A85}" srcOrd="1" destOrd="0" presId="urn:microsoft.com/office/officeart/2009/layout/CirclePictureHierarchy"/>
    <dgm:cxn modelId="{16638CDA-57AD-4506-9570-CB8200BD8C36}" type="presParOf" srcId="{9FCDBDC3-2142-4739-9121-144C4A0D1A85}" destId="{B5C1AF64-08AA-4B6E-BAA1-4BB941F6FBA1}" srcOrd="0" destOrd="0" presId="urn:microsoft.com/office/officeart/2009/layout/CirclePictureHierarchy"/>
    <dgm:cxn modelId="{AFB9FC8D-1A77-4FEE-8B6A-2C89812F4052}" type="presParOf" srcId="{B5C1AF64-08AA-4B6E-BAA1-4BB941F6FBA1}" destId="{9D8ECF61-0058-4E08-A765-6EB871B06DD3}" srcOrd="0" destOrd="0" presId="urn:microsoft.com/office/officeart/2009/layout/CirclePictureHierarchy"/>
    <dgm:cxn modelId="{0F3BB5A9-E54D-4A20-B67E-00130173BF5B}" type="presParOf" srcId="{B5C1AF64-08AA-4B6E-BAA1-4BB941F6FBA1}" destId="{5ABEA6A1-7631-4385-A81D-ABCF25C6C149}" srcOrd="1" destOrd="0" presId="urn:microsoft.com/office/officeart/2009/layout/CirclePictureHierarchy"/>
    <dgm:cxn modelId="{F2A7DE1F-D85C-4D51-81B7-32F750208F3C}" type="presParOf" srcId="{9FCDBDC3-2142-4739-9121-144C4A0D1A85}" destId="{F2C19CFD-B036-452C-8EFB-3C64B8BEC73A}" srcOrd="1" destOrd="0" presId="urn:microsoft.com/office/officeart/2009/layout/CirclePictureHierarchy"/>
    <dgm:cxn modelId="{C4D368BC-DD97-4503-BEA9-0CBCBC038553}" type="presParOf" srcId="{0B834C14-5BAA-482D-B0D8-4B1862E02C1C}" destId="{DE4EA683-4235-467F-A344-13487AF7042C}" srcOrd="2" destOrd="0" presId="urn:microsoft.com/office/officeart/2009/layout/CirclePictureHierarchy"/>
    <dgm:cxn modelId="{8731F987-B484-4C70-9560-FAFDEB7BFCFC}" type="presParOf" srcId="{0B834C14-5BAA-482D-B0D8-4B1862E02C1C}" destId="{87F696B9-46A1-40A0-AA1C-AC87DEF740E3}" srcOrd="3" destOrd="0" presId="urn:microsoft.com/office/officeart/2009/layout/CirclePictureHierarchy"/>
    <dgm:cxn modelId="{564198EA-30B5-494B-A1DD-9885422BE27B}" type="presParOf" srcId="{87F696B9-46A1-40A0-AA1C-AC87DEF740E3}" destId="{03FEEA86-FF7A-4CEC-A4DD-3A05B6E77303}" srcOrd="0" destOrd="0" presId="urn:microsoft.com/office/officeart/2009/layout/CirclePictureHierarchy"/>
    <dgm:cxn modelId="{C2B00712-1A15-4F4F-B715-E20B84DC882F}" type="presParOf" srcId="{03FEEA86-FF7A-4CEC-A4DD-3A05B6E77303}" destId="{71192A81-15C2-4EE8-A0E7-7A00235EE95B}" srcOrd="0" destOrd="0" presId="urn:microsoft.com/office/officeart/2009/layout/CirclePictureHierarchy"/>
    <dgm:cxn modelId="{C87942EF-98F5-418E-A203-14B55E892B43}" type="presParOf" srcId="{03FEEA86-FF7A-4CEC-A4DD-3A05B6E77303}" destId="{CECE040B-666E-4E07-99F6-912AF66345E5}" srcOrd="1" destOrd="0" presId="urn:microsoft.com/office/officeart/2009/layout/CirclePictureHierarchy"/>
    <dgm:cxn modelId="{D09FDB00-D716-4347-8A12-FC32C45623D0}" type="presParOf" srcId="{87F696B9-46A1-40A0-AA1C-AC87DEF740E3}" destId="{24E727CB-3A49-4959-861C-46A342D0C108}" srcOrd="1" destOrd="0" presId="urn:microsoft.com/office/officeart/2009/layout/CirclePictureHierarchy"/>
    <dgm:cxn modelId="{8176448F-92E3-47E2-8BAA-39FDE950411B}" type="presParOf" srcId="{24E727CB-3A49-4959-861C-46A342D0C108}" destId="{9F15B7FB-5AC2-473B-A4D9-D208797E4885}" srcOrd="0" destOrd="0" presId="urn:microsoft.com/office/officeart/2009/layout/CirclePictureHierarchy"/>
    <dgm:cxn modelId="{C1E47359-CF72-4AA4-B121-96EE2182129D}" type="presParOf" srcId="{24E727CB-3A49-4959-861C-46A342D0C108}" destId="{EC6083E3-6CA8-46C9-8F47-677C42EAE501}" srcOrd="1" destOrd="0" presId="urn:microsoft.com/office/officeart/2009/layout/CirclePictureHierarchy"/>
    <dgm:cxn modelId="{37E48797-1A71-4015-99E6-7C2F8BE216F1}" type="presParOf" srcId="{EC6083E3-6CA8-46C9-8F47-677C42EAE501}" destId="{B792EC65-9274-4FAF-B28D-B357A2450C87}" srcOrd="0" destOrd="0" presId="urn:microsoft.com/office/officeart/2009/layout/CirclePictureHierarchy"/>
    <dgm:cxn modelId="{390476E9-08C5-4084-BDF4-6F51C8A54FA8}" type="presParOf" srcId="{B792EC65-9274-4FAF-B28D-B357A2450C87}" destId="{EFC82ABE-5336-421A-A9AA-1435026A442F}" srcOrd="0" destOrd="0" presId="urn:microsoft.com/office/officeart/2009/layout/CirclePictureHierarchy"/>
    <dgm:cxn modelId="{9268440D-BAF2-413C-9089-8E2DE1670F17}" type="presParOf" srcId="{B792EC65-9274-4FAF-B28D-B357A2450C87}" destId="{B01E0FE6-408B-4FA1-B62A-657FDEB0FCFA}" srcOrd="1" destOrd="0" presId="urn:microsoft.com/office/officeart/2009/layout/CirclePictureHierarchy"/>
    <dgm:cxn modelId="{3322A182-7FC4-4DFD-B1AC-603F6D1D3971}" type="presParOf" srcId="{EC6083E3-6CA8-46C9-8F47-677C42EAE501}" destId="{DC06663E-0690-4F03-B387-7EA2A2994864}"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7D346C-7993-4200-93E3-8FE65D752D5A}" type="doc">
      <dgm:prSet loTypeId="urn:microsoft.com/office/officeart/2005/8/layout/hChevron3" loCatId="process" qsTypeId="urn:microsoft.com/office/officeart/2005/8/quickstyle/simple1" qsCatId="simple" csTypeId="urn:microsoft.com/office/officeart/2005/8/colors/accent1_2" csCatId="accent1" phldr="1"/>
      <dgm:spPr/>
    </dgm:pt>
    <dgm:pt modelId="{9EACFCC0-D7DE-43F5-B6BD-2D9A4389ABF5}">
      <dgm:prSet phldrT="[Text]"/>
      <dgm:spPr/>
      <dgm:t>
        <a:bodyPr/>
        <a:lstStyle/>
        <a:p>
          <a:r>
            <a:rPr lang="en-US" dirty="0"/>
            <a:t>Crude Oil</a:t>
          </a:r>
        </a:p>
      </dgm:t>
    </dgm:pt>
    <dgm:pt modelId="{2191B408-7DB1-477D-A823-ED4F69E63A3C}" type="parTrans" cxnId="{C6BC1674-23E4-4E34-89BB-C4D5E3F50689}">
      <dgm:prSet/>
      <dgm:spPr/>
      <dgm:t>
        <a:bodyPr/>
        <a:lstStyle/>
        <a:p>
          <a:endParaRPr lang="en-US"/>
        </a:p>
      </dgm:t>
    </dgm:pt>
    <dgm:pt modelId="{4F37BE32-F8A2-4970-B81F-9853C52674DD}" type="sibTrans" cxnId="{C6BC1674-23E4-4E34-89BB-C4D5E3F50689}">
      <dgm:prSet/>
      <dgm:spPr/>
      <dgm:t>
        <a:bodyPr/>
        <a:lstStyle/>
        <a:p>
          <a:endParaRPr lang="en-US"/>
        </a:p>
      </dgm:t>
    </dgm:pt>
    <dgm:pt modelId="{1492BD80-037A-49A0-AE3E-5DB2F85946B7}">
      <dgm:prSet phldrT="[Text]"/>
      <dgm:spPr/>
      <dgm:t>
        <a:bodyPr/>
        <a:lstStyle/>
        <a:p>
          <a:r>
            <a:rPr lang="en-US" dirty="0"/>
            <a:t>GPC</a:t>
          </a:r>
        </a:p>
      </dgm:t>
    </dgm:pt>
    <dgm:pt modelId="{9804F48A-E35A-42D1-A005-A742DAD5ADC8}" type="parTrans" cxnId="{ADADBFBB-1750-41B3-A4BE-004C7EDC3A3D}">
      <dgm:prSet/>
      <dgm:spPr/>
      <dgm:t>
        <a:bodyPr/>
        <a:lstStyle/>
        <a:p>
          <a:endParaRPr lang="en-US"/>
        </a:p>
      </dgm:t>
    </dgm:pt>
    <dgm:pt modelId="{E62E21FF-6881-43FD-AD85-DF8E6D5989C2}" type="sibTrans" cxnId="{ADADBFBB-1750-41B3-A4BE-004C7EDC3A3D}">
      <dgm:prSet/>
      <dgm:spPr/>
      <dgm:t>
        <a:bodyPr/>
        <a:lstStyle/>
        <a:p>
          <a:endParaRPr lang="en-US"/>
        </a:p>
      </dgm:t>
    </dgm:pt>
    <dgm:pt modelId="{E99C815B-C21E-4A47-B2B9-53D5A66A6B84}">
      <dgm:prSet phldrT="[Text]"/>
      <dgm:spPr/>
      <dgm:t>
        <a:bodyPr/>
        <a:lstStyle/>
        <a:p>
          <a:r>
            <a:rPr lang="en-US" dirty="0"/>
            <a:t>CPC</a:t>
          </a:r>
        </a:p>
      </dgm:t>
    </dgm:pt>
    <dgm:pt modelId="{D8E1B186-BA09-47AD-804F-5657A018B1FD}" type="parTrans" cxnId="{A91F81EB-0F0F-4CCD-8B61-73EB5BA90079}">
      <dgm:prSet/>
      <dgm:spPr/>
      <dgm:t>
        <a:bodyPr/>
        <a:lstStyle/>
        <a:p>
          <a:endParaRPr lang="en-US"/>
        </a:p>
      </dgm:t>
    </dgm:pt>
    <dgm:pt modelId="{214D1967-4EFB-46F0-BE40-19775800E40F}" type="sibTrans" cxnId="{A91F81EB-0F0F-4CCD-8B61-73EB5BA90079}">
      <dgm:prSet/>
      <dgm:spPr/>
      <dgm:t>
        <a:bodyPr/>
        <a:lstStyle/>
        <a:p>
          <a:endParaRPr lang="en-US"/>
        </a:p>
      </dgm:t>
    </dgm:pt>
    <dgm:pt modelId="{1892B23C-52F8-4B03-B940-01B0B8DEA249}">
      <dgm:prSet phldrT="[Text]"/>
      <dgm:spPr/>
      <dgm:t>
        <a:bodyPr/>
        <a:lstStyle/>
        <a:p>
          <a:r>
            <a:rPr lang="en-US" dirty="0"/>
            <a:t>Aluminum</a:t>
          </a:r>
        </a:p>
      </dgm:t>
    </dgm:pt>
    <dgm:pt modelId="{4DC2C0C4-07F8-46CC-B45C-0CE8ED4FE837}" type="parTrans" cxnId="{2DF8472F-98C1-46EF-9D43-3BC5D2361312}">
      <dgm:prSet/>
      <dgm:spPr/>
      <dgm:t>
        <a:bodyPr/>
        <a:lstStyle/>
        <a:p>
          <a:endParaRPr lang="en-US"/>
        </a:p>
      </dgm:t>
    </dgm:pt>
    <dgm:pt modelId="{FC567AD7-568F-419B-A3FC-CB14D153C1A3}" type="sibTrans" cxnId="{2DF8472F-98C1-46EF-9D43-3BC5D2361312}">
      <dgm:prSet/>
      <dgm:spPr/>
      <dgm:t>
        <a:bodyPr/>
        <a:lstStyle/>
        <a:p>
          <a:endParaRPr lang="en-US"/>
        </a:p>
      </dgm:t>
    </dgm:pt>
    <dgm:pt modelId="{BB106129-BDD1-4B9C-9DDF-2A9B23E337BE}">
      <dgm:prSet phldrT="[Text]"/>
      <dgm:spPr/>
      <dgm:t>
        <a:bodyPr/>
        <a:lstStyle/>
        <a:p>
          <a:r>
            <a:rPr lang="en-US" dirty="0"/>
            <a:t>Byproduct</a:t>
          </a:r>
        </a:p>
      </dgm:t>
    </dgm:pt>
    <dgm:pt modelId="{533C6D9F-85AC-4B80-81EC-D96E3E9F3238}" type="parTrans" cxnId="{86AE3E3C-4B66-4DE1-BAA0-EEBFBFFCF509}">
      <dgm:prSet/>
      <dgm:spPr/>
      <dgm:t>
        <a:bodyPr/>
        <a:lstStyle/>
        <a:p>
          <a:endParaRPr lang="en-US"/>
        </a:p>
      </dgm:t>
    </dgm:pt>
    <dgm:pt modelId="{9FAB7FF6-8B91-4E42-BAC7-54020E41B488}" type="sibTrans" cxnId="{86AE3E3C-4B66-4DE1-BAA0-EEBFBFFCF509}">
      <dgm:prSet/>
      <dgm:spPr/>
      <dgm:t>
        <a:bodyPr/>
        <a:lstStyle/>
        <a:p>
          <a:endParaRPr lang="en-US"/>
        </a:p>
      </dgm:t>
    </dgm:pt>
    <dgm:pt modelId="{59A403B0-01A2-42AB-9034-7DB7D734752C}">
      <dgm:prSet phldrT="[Text]"/>
      <dgm:spPr/>
      <dgm:t>
        <a:bodyPr/>
        <a:lstStyle/>
        <a:p>
          <a:r>
            <a:rPr lang="en-US" dirty="0"/>
            <a:t>Calcination</a:t>
          </a:r>
        </a:p>
      </dgm:t>
    </dgm:pt>
    <dgm:pt modelId="{F609F7EE-6E26-41A2-86D9-0FC9F4D7E378}" type="parTrans" cxnId="{60576F48-92E7-4CE4-9BD0-800966162CF3}">
      <dgm:prSet/>
      <dgm:spPr/>
      <dgm:t>
        <a:bodyPr/>
        <a:lstStyle/>
        <a:p>
          <a:endParaRPr lang="en-US"/>
        </a:p>
      </dgm:t>
    </dgm:pt>
    <dgm:pt modelId="{0FD23B6D-9D3D-4F5A-84A6-0B84A9A2BADC}" type="sibTrans" cxnId="{60576F48-92E7-4CE4-9BD0-800966162CF3}">
      <dgm:prSet/>
      <dgm:spPr/>
      <dgm:t>
        <a:bodyPr/>
        <a:lstStyle/>
        <a:p>
          <a:endParaRPr lang="en-US"/>
        </a:p>
      </dgm:t>
    </dgm:pt>
    <dgm:pt modelId="{1571A1E4-9C41-4CD8-85AB-A6943D908221}">
      <dgm:prSet phldrT="[Text]"/>
      <dgm:spPr/>
      <dgm:t>
        <a:bodyPr/>
        <a:lstStyle/>
        <a:p>
          <a:r>
            <a:rPr lang="en-US" dirty="0"/>
            <a:t>Smelting</a:t>
          </a:r>
        </a:p>
      </dgm:t>
    </dgm:pt>
    <dgm:pt modelId="{87AE4FE8-F666-4657-88CA-E9E11F4E8865}" type="parTrans" cxnId="{BE7B19E9-A822-490F-A286-1A9446E09731}">
      <dgm:prSet/>
      <dgm:spPr/>
      <dgm:t>
        <a:bodyPr/>
        <a:lstStyle/>
        <a:p>
          <a:endParaRPr lang="en-US"/>
        </a:p>
      </dgm:t>
    </dgm:pt>
    <dgm:pt modelId="{B1172611-7635-4176-9944-B52BE1DFCC91}" type="sibTrans" cxnId="{BE7B19E9-A822-490F-A286-1A9446E09731}">
      <dgm:prSet/>
      <dgm:spPr/>
      <dgm:t>
        <a:bodyPr/>
        <a:lstStyle/>
        <a:p>
          <a:endParaRPr lang="en-US"/>
        </a:p>
      </dgm:t>
    </dgm:pt>
    <dgm:pt modelId="{F615ED28-76F8-4099-A9AD-9A0D47C4866B}" type="pres">
      <dgm:prSet presAssocID="{FC7D346C-7993-4200-93E3-8FE65D752D5A}" presName="Name0" presStyleCnt="0">
        <dgm:presLayoutVars>
          <dgm:dir/>
          <dgm:resizeHandles val="exact"/>
        </dgm:presLayoutVars>
      </dgm:prSet>
      <dgm:spPr/>
    </dgm:pt>
    <dgm:pt modelId="{F2628BD8-3871-4BAF-A962-C04563326784}" type="pres">
      <dgm:prSet presAssocID="{9EACFCC0-D7DE-43F5-B6BD-2D9A4389ABF5}" presName="parAndChTx" presStyleLbl="node1" presStyleIdx="0" presStyleCnt="4">
        <dgm:presLayoutVars>
          <dgm:bulletEnabled val="1"/>
        </dgm:presLayoutVars>
      </dgm:prSet>
      <dgm:spPr/>
    </dgm:pt>
    <dgm:pt modelId="{DDAE1EC8-F7DA-454D-B5A6-F8AFF3C27DF9}" type="pres">
      <dgm:prSet presAssocID="{4F37BE32-F8A2-4970-B81F-9853C52674DD}" presName="parAndChSpace" presStyleCnt="0"/>
      <dgm:spPr/>
    </dgm:pt>
    <dgm:pt modelId="{C034673C-FF23-42D4-B449-0B8F21C4B798}" type="pres">
      <dgm:prSet presAssocID="{1492BD80-037A-49A0-AE3E-5DB2F85946B7}" presName="parAndChTx" presStyleLbl="node1" presStyleIdx="1" presStyleCnt="4">
        <dgm:presLayoutVars>
          <dgm:bulletEnabled val="1"/>
        </dgm:presLayoutVars>
      </dgm:prSet>
      <dgm:spPr/>
    </dgm:pt>
    <dgm:pt modelId="{CCC00045-2A6A-4347-B99B-F5A17DAD4B35}" type="pres">
      <dgm:prSet presAssocID="{E62E21FF-6881-43FD-AD85-DF8E6D5989C2}" presName="parAndChSpace" presStyleCnt="0"/>
      <dgm:spPr/>
    </dgm:pt>
    <dgm:pt modelId="{BB5DEB68-A4E7-47C5-B2B6-EEA1B8256749}" type="pres">
      <dgm:prSet presAssocID="{E99C815B-C21E-4A47-B2B9-53D5A66A6B84}" presName="parAndChTx" presStyleLbl="node1" presStyleIdx="2" presStyleCnt="4">
        <dgm:presLayoutVars>
          <dgm:bulletEnabled val="1"/>
        </dgm:presLayoutVars>
      </dgm:prSet>
      <dgm:spPr/>
    </dgm:pt>
    <dgm:pt modelId="{A37CD6BD-A865-410B-B072-EFDBD7BD92E4}" type="pres">
      <dgm:prSet presAssocID="{214D1967-4EFB-46F0-BE40-19775800E40F}" presName="parAndChSpace" presStyleCnt="0"/>
      <dgm:spPr/>
    </dgm:pt>
    <dgm:pt modelId="{FEF36825-733B-4223-9D8B-C877CED84941}" type="pres">
      <dgm:prSet presAssocID="{1892B23C-52F8-4B03-B940-01B0B8DEA249}" presName="parAndChTx" presStyleLbl="node1" presStyleIdx="3" presStyleCnt="4">
        <dgm:presLayoutVars>
          <dgm:bulletEnabled val="1"/>
        </dgm:presLayoutVars>
      </dgm:prSet>
      <dgm:spPr/>
    </dgm:pt>
  </dgm:ptLst>
  <dgm:cxnLst>
    <dgm:cxn modelId="{14247802-E841-41D7-A4FA-AB5B0770EAC3}" type="presOf" srcId="{E99C815B-C21E-4A47-B2B9-53D5A66A6B84}" destId="{BB5DEB68-A4E7-47C5-B2B6-EEA1B8256749}" srcOrd="0" destOrd="0" presId="urn:microsoft.com/office/officeart/2005/8/layout/hChevron3"/>
    <dgm:cxn modelId="{935C7B18-81ED-4AA8-82E8-D5021AFAF58C}" type="presOf" srcId="{FC7D346C-7993-4200-93E3-8FE65D752D5A}" destId="{F615ED28-76F8-4099-A9AD-9A0D47C4866B}" srcOrd="0" destOrd="0" presId="urn:microsoft.com/office/officeart/2005/8/layout/hChevron3"/>
    <dgm:cxn modelId="{2DF8472F-98C1-46EF-9D43-3BC5D2361312}" srcId="{FC7D346C-7993-4200-93E3-8FE65D752D5A}" destId="{1892B23C-52F8-4B03-B940-01B0B8DEA249}" srcOrd="3" destOrd="0" parTransId="{4DC2C0C4-07F8-46CC-B45C-0CE8ED4FE837}" sibTransId="{FC567AD7-568F-419B-A3FC-CB14D153C1A3}"/>
    <dgm:cxn modelId="{A6E35439-01F8-4566-8E2E-FE2F71367DA6}" type="presOf" srcId="{59A403B0-01A2-42AB-9034-7DB7D734752C}" destId="{C034673C-FF23-42D4-B449-0B8F21C4B798}" srcOrd="0" destOrd="1" presId="urn:microsoft.com/office/officeart/2005/8/layout/hChevron3"/>
    <dgm:cxn modelId="{86AE3E3C-4B66-4DE1-BAA0-EEBFBFFCF509}" srcId="{9EACFCC0-D7DE-43F5-B6BD-2D9A4389ABF5}" destId="{BB106129-BDD1-4B9C-9DDF-2A9B23E337BE}" srcOrd="0" destOrd="0" parTransId="{533C6D9F-85AC-4B80-81EC-D96E3E9F3238}" sibTransId="{9FAB7FF6-8B91-4E42-BAC7-54020E41B488}"/>
    <dgm:cxn modelId="{DAC4325E-8E90-4FED-BE14-D4EBB1AC6CD0}" type="presOf" srcId="{BB106129-BDD1-4B9C-9DDF-2A9B23E337BE}" destId="{F2628BD8-3871-4BAF-A962-C04563326784}" srcOrd="0" destOrd="1" presId="urn:microsoft.com/office/officeart/2005/8/layout/hChevron3"/>
    <dgm:cxn modelId="{60576F48-92E7-4CE4-9BD0-800966162CF3}" srcId="{1492BD80-037A-49A0-AE3E-5DB2F85946B7}" destId="{59A403B0-01A2-42AB-9034-7DB7D734752C}" srcOrd="0" destOrd="0" parTransId="{F609F7EE-6E26-41A2-86D9-0FC9F4D7E378}" sibTransId="{0FD23B6D-9D3D-4F5A-84A6-0B84A9A2BADC}"/>
    <dgm:cxn modelId="{C6BC1674-23E4-4E34-89BB-C4D5E3F50689}" srcId="{FC7D346C-7993-4200-93E3-8FE65D752D5A}" destId="{9EACFCC0-D7DE-43F5-B6BD-2D9A4389ABF5}" srcOrd="0" destOrd="0" parTransId="{2191B408-7DB1-477D-A823-ED4F69E63A3C}" sibTransId="{4F37BE32-F8A2-4970-B81F-9853C52674DD}"/>
    <dgm:cxn modelId="{4DE39FA0-BA45-45A7-A5C9-936572D4D1D1}" type="presOf" srcId="{1492BD80-037A-49A0-AE3E-5DB2F85946B7}" destId="{C034673C-FF23-42D4-B449-0B8F21C4B798}" srcOrd="0" destOrd="0" presId="urn:microsoft.com/office/officeart/2005/8/layout/hChevron3"/>
    <dgm:cxn modelId="{EB1146A1-FEA8-42DB-9199-C82F264FBF26}" type="presOf" srcId="{1571A1E4-9C41-4CD8-85AB-A6943D908221}" destId="{BB5DEB68-A4E7-47C5-B2B6-EEA1B8256749}" srcOrd="0" destOrd="1" presId="urn:microsoft.com/office/officeart/2005/8/layout/hChevron3"/>
    <dgm:cxn modelId="{6E7B88B9-9D4A-4CA6-A8CE-44202AD7D9FB}" type="presOf" srcId="{1892B23C-52F8-4B03-B940-01B0B8DEA249}" destId="{FEF36825-733B-4223-9D8B-C877CED84941}" srcOrd="0" destOrd="0" presId="urn:microsoft.com/office/officeart/2005/8/layout/hChevron3"/>
    <dgm:cxn modelId="{ADADBFBB-1750-41B3-A4BE-004C7EDC3A3D}" srcId="{FC7D346C-7993-4200-93E3-8FE65D752D5A}" destId="{1492BD80-037A-49A0-AE3E-5DB2F85946B7}" srcOrd="1" destOrd="0" parTransId="{9804F48A-E35A-42D1-A005-A742DAD5ADC8}" sibTransId="{E62E21FF-6881-43FD-AD85-DF8E6D5989C2}"/>
    <dgm:cxn modelId="{975458E5-D972-4F10-88F6-96B93D27A34B}" type="presOf" srcId="{9EACFCC0-D7DE-43F5-B6BD-2D9A4389ABF5}" destId="{F2628BD8-3871-4BAF-A962-C04563326784}" srcOrd="0" destOrd="0" presId="urn:microsoft.com/office/officeart/2005/8/layout/hChevron3"/>
    <dgm:cxn modelId="{BE7B19E9-A822-490F-A286-1A9446E09731}" srcId="{E99C815B-C21E-4A47-B2B9-53D5A66A6B84}" destId="{1571A1E4-9C41-4CD8-85AB-A6943D908221}" srcOrd="0" destOrd="0" parTransId="{87AE4FE8-F666-4657-88CA-E9E11F4E8865}" sibTransId="{B1172611-7635-4176-9944-B52BE1DFCC91}"/>
    <dgm:cxn modelId="{A91F81EB-0F0F-4CCD-8B61-73EB5BA90079}" srcId="{FC7D346C-7993-4200-93E3-8FE65D752D5A}" destId="{E99C815B-C21E-4A47-B2B9-53D5A66A6B84}" srcOrd="2" destOrd="0" parTransId="{D8E1B186-BA09-47AD-804F-5657A018B1FD}" sibTransId="{214D1967-4EFB-46F0-BE40-19775800E40F}"/>
    <dgm:cxn modelId="{23FFA6CE-AD77-47DC-B941-B258CA114425}" type="presParOf" srcId="{F615ED28-76F8-4099-A9AD-9A0D47C4866B}" destId="{F2628BD8-3871-4BAF-A962-C04563326784}" srcOrd="0" destOrd="0" presId="urn:microsoft.com/office/officeart/2005/8/layout/hChevron3"/>
    <dgm:cxn modelId="{54F29413-3833-41ED-BB2C-29BFFDAD874C}" type="presParOf" srcId="{F615ED28-76F8-4099-A9AD-9A0D47C4866B}" destId="{DDAE1EC8-F7DA-454D-B5A6-F8AFF3C27DF9}" srcOrd="1" destOrd="0" presId="urn:microsoft.com/office/officeart/2005/8/layout/hChevron3"/>
    <dgm:cxn modelId="{969CC64B-307E-4521-B62E-E5BAD2B0E6BA}" type="presParOf" srcId="{F615ED28-76F8-4099-A9AD-9A0D47C4866B}" destId="{C034673C-FF23-42D4-B449-0B8F21C4B798}" srcOrd="2" destOrd="0" presId="urn:microsoft.com/office/officeart/2005/8/layout/hChevron3"/>
    <dgm:cxn modelId="{F131072E-EFE9-417D-A91D-644103BFD124}" type="presParOf" srcId="{F615ED28-76F8-4099-A9AD-9A0D47C4866B}" destId="{CCC00045-2A6A-4347-B99B-F5A17DAD4B35}" srcOrd="3" destOrd="0" presId="urn:microsoft.com/office/officeart/2005/8/layout/hChevron3"/>
    <dgm:cxn modelId="{63B881B1-AFB9-401B-A8FD-F7DB269B80D2}" type="presParOf" srcId="{F615ED28-76F8-4099-A9AD-9A0D47C4866B}" destId="{BB5DEB68-A4E7-47C5-B2B6-EEA1B8256749}" srcOrd="4" destOrd="0" presId="urn:microsoft.com/office/officeart/2005/8/layout/hChevron3"/>
    <dgm:cxn modelId="{79B80D91-00E6-4333-8F18-6A1E75D2CA46}" type="presParOf" srcId="{F615ED28-76F8-4099-A9AD-9A0D47C4866B}" destId="{A37CD6BD-A865-410B-B072-EFDBD7BD92E4}" srcOrd="5" destOrd="0" presId="urn:microsoft.com/office/officeart/2005/8/layout/hChevron3"/>
    <dgm:cxn modelId="{63705F12-0B26-4EDF-ADA7-76C47F4AAD7C}" type="presParOf" srcId="{F615ED28-76F8-4099-A9AD-9A0D47C4866B}" destId="{FEF36825-733B-4223-9D8B-C877CED84941}"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F856C-9AAC-49F4-B0A7-B29CC632D939}">
      <dsp:nvSpPr>
        <dsp:cNvPr id="0" name=""/>
        <dsp:cNvSpPr/>
      </dsp:nvSpPr>
      <dsp:spPr>
        <a:xfrm>
          <a:off x="6347737" y="3713709"/>
          <a:ext cx="91440" cy="273034"/>
        </a:xfrm>
        <a:custGeom>
          <a:avLst/>
          <a:gdLst/>
          <a:ahLst/>
          <a:cxnLst/>
          <a:rect l="0" t="0" r="0" b="0"/>
          <a:pathLst>
            <a:path>
              <a:moveTo>
                <a:pt x="45720" y="0"/>
              </a:moveTo>
              <a:lnTo>
                <a:pt x="45720" y="2730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A0D94E-D090-495C-92E4-8D8166A31D94}">
      <dsp:nvSpPr>
        <dsp:cNvPr id="0" name=""/>
        <dsp:cNvSpPr/>
      </dsp:nvSpPr>
      <dsp:spPr>
        <a:xfrm>
          <a:off x="5201642" y="2573899"/>
          <a:ext cx="1191815" cy="273034"/>
        </a:xfrm>
        <a:custGeom>
          <a:avLst/>
          <a:gdLst/>
          <a:ahLst/>
          <a:cxnLst/>
          <a:rect l="0" t="0" r="0" b="0"/>
          <a:pathLst>
            <a:path>
              <a:moveTo>
                <a:pt x="0" y="0"/>
              </a:moveTo>
              <a:lnTo>
                <a:pt x="0" y="137600"/>
              </a:lnTo>
              <a:lnTo>
                <a:pt x="1191815" y="137600"/>
              </a:lnTo>
              <a:lnTo>
                <a:pt x="1191815" y="2730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E94A1F-F9A1-4A92-8912-861C92BF9A00}">
      <dsp:nvSpPr>
        <dsp:cNvPr id="0" name=""/>
        <dsp:cNvSpPr/>
      </dsp:nvSpPr>
      <dsp:spPr>
        <a:xfrm>
          <a:off x="3964106" y="3713709"/>
          <a:ext cx="91440" cy="273034"/>
        </a:xfrm>
        <a:custGeom>
          <a:avLst/>
          <a:gdLst/>
          <a:ahLst/>
          <a:cxnLst/>
          <a:rect l="0" t="0" r="0" b="0"/>
          <a:pathLst>
            <a:path>
              <a:moveTo>
                <a:pt x="45720" y="0"/>
              </a:moveTo>
              <a:lnTo>
                <a:pt x="45720" y="2730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21F392-1553-498F-B0FD-F67723DF64B7}">
      <dsp:nvSpPr>
        <dsp:cNvPr id="0" name=""/>
        <dsp:cNvSpPr/>
      </dsp:nvSpPr>
      <dsp:spPr>
        <a:xfrm>
          <a:off x="4009826" y="2573899"/>
          <a:ext cx="1191815" cy="273034"/>
        </a:xfrm>
        <a:custGeom>
          <a:avLst/>
          <a:gdLst/>
          <a:ahLst/>
          <a:cxnLst/>
          <a:rect l="0" t="0" r="0" b="0"/>
          <a:pathLst>
            <a:path>
              <a:moveTo>
                <a:pt x="1191815" y="0"/>
              </a:moveTo>
              <a:lnTo>
                <a:pt x="1191815" y="137600"/>
              </a:lnTo>
              <a:lnTo>
                <a:pt x="0" y="137600"/>
              </a:lnTo>
              <a:lnTo>
                <a:pt x="0" y="2730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A9B348-C31C-4D35-9398-6908B98965CF}">
      <dsp:nvSpPr>
        <dsp:cNvPr id="0" name=""/>
        <dsp:cNvSpPr/>
      </dsp:nvSpPr>
      <dsp:spPr>
        <a:xfrm>
          <a:off x="2818010" y="1434090"/>
          <a:ext cx="2383631" cy="273034"/>
        </a:xfrm>
        <a:custGeom>
          <a:avLst/>
          <a:gdLst/>
          <a:ahLst/>
          <a:cxnLst/>
          <a:rect l="0" t="0" r="0" b="0"/>
          <a:pathLst>
            <a:path>
              <a:moveTo>
                <a:pt x="0" y="0"/>
              </a:moveTo>
              <a:lnTo>
                <a:pt x="0" y="137600"/>
              </a:lnTo>
              <a:lnTo>
                <a:pt x="2383631" y="137600"/>
              </a:lnTo>
              <a:lnTo>
                <a:pt x="2383631" y="27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3D644-D415-43F7-AE83-F4DE1DD62550}">
      <dsp:nvSpPr>
        <dsp:cNvPr id="0" name=""/>
        <dsp:cNvSpPr/>
      </dsp:nvSpPr>
      <dsp:spPr>
        <a:xfrm>
          <a:off x="2772290" y="1434090"/>
          <a:ext cx="91440" cy="273034"/>
        </a:xfrm>
        <a:custGeom>
          <a:avLst/>
          <a:gdLst/>
          <a:ahLst/>
          <a:cxnLst/>
          <a:rect l="0" t="0" r="0" b="0"/>
          <a:pathLst>
            <a:path>
              <a:moveTo>
                <a:pt x="45720" y="0"/>
              </a:moveTo>
              <a:lnTo>
                <a:pt x="45720" y="27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019CCB-A13B-4DF2-A836-C13774A56FA7}">
      <dsp:nvSpPr>
        <dsp:cNvPr id="0" name=""/>
        <dsp:cNvSpPr/>
      </dsp:nvSpPr>
      <dsp:spPr>
        <a:xfrm>
          <a:off x="388659" y="2573899"/>
          <a:ext cx="91440" cy="273034"/>
        </a:xfrm>
        <a:custGeom>
          <a:avLst/>
          <a:gdLst/>
          <a:ahLst/>
          <a:cxnLst/>
          <a:rect l="0" t="0" r="0" b="0"/>
          <a:pathLst>
            <a:path>
              <a:moveTo>
                <a:pt x="45720" y="0"/>
              </a:moveTo>
              <a:lnTo>
                <a:pt x="45720" y="2730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8E46E-8209-4DFB-82D0-785F5515A889}">
      <dsp:nvSpPr>
        <dsp:cNvPr id="0" name=""/>
        <dsp:cNvSpPr/>
      </dsp:nvSpPr>
      <dsp:spPr>
        <a:xfrm>
          <a:off x="434379" y="1434090"/>
          <a:ext cx="2383631" cy="273034"/>
        </a:xfrm>
        <a:custGeom>
          <a:avLst/>
          <a:gdLst/>
          <a:ahLst/>
          <a:cxnLst/>
          <a:rect l="0" t="0" r="0" b="0"/>
          <a:pathLst>
            <a:path>
              <a:moveTo>
                <a:pt x="2383631" y="0"/>
              </a:moveTo>
              <a:lnTo>
                <a:pt x="2383631" y="137600"/>
              </a:lnTo>
              <a:lnTo>
                <a:pt x="0" y="137600"/>
              </a:lnTo>
              <a:lnTo>
                <a:pt x="0" y="27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40CD6B-57E7-4A4F-AA6B-0A4887C47392}">
      <dsp:nvSpPr>
        <dsp:cNvPr id="0" name=""/>
        <dsp:cNvSpPr/>
      </dsp:nvSpPr>
      <dsp:spPr>
        <a:xfrm>
          <a:off x="2384623" y="567315"/>
          <a:ext cx="866774" cy="866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5CE25B-00E4-4550-8DB5-D9121C48237A}">
      <dsp:nvSpPr>
        <dsp:cNvPr id="0" name=""/>
        <dsp:cNvSpPr/>
      </dsp:nvSpPr>
      <dsp:spPr>
        <a:xfrm>
          <a:off x="3251398" y="565148"/>
          <a:ext cx="1300162" cy="86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Petroleum coke </a:t>
          </a:r>
        </a:p>
      </dsp:txBody>
      <dsp:txXfrm>
        <a:off x="3251398" y="565148"/>
        <a:ext cx="1300162" cy="866774"/>
      </dsp:txXfrm>
    </dsp:sp>
    <dsp:sp modelId="{FD38F978-1E14-408C-90F3-E30337207501}">
      <dsp:nvSpPr>
        <dsp:cNvPr id="0" name=""/>
        <dsp:cNvSpPr/>
      </dsp:nvSpPr>
      <dsp:spPr>
        <a:xfrm>
          <a:off x="992" y="1707124"/>
          <a:ext cx="866774" cy="866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F9182-D3E3-4E6D-AC1F-0A648FDDB673}">
      <dsp:nvSpPr>
        <dsp:cNvPr id="0" name=""/>
        <dsp:cNvSpPr/>
      </dsp:nvSpPr>
      <dsp:spPr>
        <a:xfrm>
          <a:off x="867767" y="1704957"/>
          <a:ext cx="1300162" cy="86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Needle</a:t>
          </a:r>
        </a:p>
      </dsp:txBody>
      <dsp:txXfrm>
        <a:off x="867767" y="1704957"/>
        <a:ext cx="1300162" cy="866774"/>
      </dsp:txXfrm>
    </dsp:sp>
    <dsp:sp modelId="{41547E92-19A6-42B2-A736-A517C1DE4F84}">
      <dsp:nvSpPr>
        <dsp:cNvPr id="0" name=""/>
        <dsp:cNvSpPr/>
      </dsp:nvSpPr>
      <dsp:spPr>
        <a:xfrm>
          <a:off x="992" y="2846934"/>
          <a:ext cx="866774" cy="866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8B200-3DF4-407D-8248-3F021940425A}">
      <dsp:nvSpPr>
        <dsp:cNvPr id="0" name=""/>
        <dsp:cNvSpPr/>
      </dsp:nvSpPr>
      <dsp:spPr>
        <a:xfrm>
          <a:off x="867767" y="2844767"/>
          <a:ext cx="1300162" cy="86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0" i="0" kern="1200" dirty="0"/>
            <a:t>Made from either </a:t>
          </a:r>
          <a:r>
            <a:rPr lang="en-US" sz="1000" b="1" i="0" kern="1200" dirty="0"/>
            <a:t>Fluid catalytic cracking</a:t>
          </a:r>
          <a:r>
            <a:rPr lang="en-US" sz="1000" b="0" i="0" kern="1200" dirty="0"/>
            <a:t>  (FCC)decant oil or coal tar pitch.</a:t>
          </a:r>
          <a:endParaRPr lang="en-US" sz="1000" kern="1200" dirty="0"/>
        </a:p>
      </dsp:txBody>
      <dsp:txXfrm>
        <a:off x="867767" y="2844767"/>
        <a:ext cx="1300162" cy="866774"/>
      </dsp:txXfrm>
    </dsp:sp>
    <dsp:sp modelId="{AF5F6DA7-A284-4884-8DDD-D47ED3A7F4D6}">
      <dsp:nvSpPr>
        <dsp:cNvPr id="0" name=""/>
        <dsp:cNvSpPr/>
      </dsp:nvSpPr>
      <dsp:spPr>
        <a:xfrm>
          <a:off x="2384623" y="1707124"/>
          <a:ext cx="866774" cy="866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DDB29-E325-4525-83D9-101D73F26CEB}">
      <dsp:nvSpPr>
        <dsp:cNvPr id="0" name=""/>
        <dsp:cNvSpPr/>
      </dsp:nvSpPr>
      <dsp:spPr>
        <a:xfrm>
          <a:off x="3251398" y="1704957"/>
          <a:ext cx="1300162" cy="86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Honeycomb</a:t>
          </a:r>
        </a:p>
      </dsp:txBody>
      <dsp:txXfrm>
        <a:off x="3251398" y="1704957"/>
        <a:ext cx="1300162" cy="866774"/>
      </dsp:txXfrm>
    </dsp:sp>
    <dsp:sp modelId="{A487B83B-3ECF-43DC-9796-F8E78D7E8550}">
      <dsp:nvSpPr>
        <dsp:cNvPr id="0" name=""/>
        <dsp:cNvSpPr/>
      </dsp:nvSpPr>
      <dsp:spPr>
        <a:xfrm>
          <a:off x="4768254" y="1707124"/>
          <a:ext cx="866774" cy="866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15EFA-CDF5-49FB-BB97-2FEAFBF8841F}">
      <dsp:nvSpPr>
        <dsp:cNvPr id="0" name=""/>
        <dsp:cNvSpPr/>
      </dsp:nvSpPr>
      <dsp:spPr>
        <a:xfrm>
          <a:off x="5635029" y="1704957"/>
          <a:ext cx="1300162" cy="86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Fuel Grade Coke </a:t>
          </a:r>
        </a:p>
      </dsp:txBody>
      <dsp:txXfrm>
        <a:off x="5635029" y="1704957"/>
        <a:ext cx="1300162" cy="866774"/>
      </dsp:txXfrm>
    </dsp:sp>
    <dsp:sp modelId="{B955B2B7-1E48-48CE-A159-CF6622CD2BD9}">
      <dsp:nvSpPr>
        <dsp:cNvPr id="0" name=""/>
        <dsp:cNvSpPr/>
      </dsp:nvSpPr>
      <dsp:spPr>
        <a:xfrm>
          <a:off x="3576439" y="2846934"/>
          <a:ext cx="866774" cy="866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B0F56-D676-4352-8E50-01597C44676D}">
      <dsp:nvSpPr>
        <dsp:cNvPr id="0" name=""/>
        <dsp:cNvSpPr/>
      </dsp:nvSpPr>
      <dsp:spPr>
        <a:xfrm>
          <a:off x="4443214" y="2844767"/>
          <a:ext cx="1300162" cy="86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Sponge</a:t>
          </a:r>
        </a:p>
      </dsp:txBody>
      <dsp:txXfrm>
        <a:off x="4443214" y="2844767"/>
        <a:ext cx="1300162" cy="866774"/>
      </dsp:txXfrm>
    </dsp:sp>
    <dsp:sp modelId="{7CF4AD4A-8529-4CB9-9D24-2AC8A1C0B212}">
      <dsp:nvSpPr>
        <dsp:cNvPr id="0" name=""/>
        <dsp:cNvSpPr/>
      </dsp:nvSpPr>
      <dsp:spPr>
        <a:xfrm>
          <a:off x="3576439" y="3986743"/>
          <a:ext cx="866774" cy="866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066CF-094B-4E23-824E-7B6C964D0A8A}">
      <dsp:nvSpPr>
        <dsp:cNvPr id="0" name=""/>
        <dsp:cNvSpPr/>
      </dsp:nvSpPr>
      <dsp:spPr>
        <a:xfrm>
          <a:off x="4443214" y="3984576"/>
          <a:ext cx="1300162" cy="86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From Crude Refinery</a:t>
          </a:r>
        </a:p>
      </dsp:txBody>
      <dsp:txXfrm>
        <a:off x="4443214" y="3984576"/>
        <a:ext cx="1300162" cy="866774"/>
      </dsp:txXfrm>
    </dsp:sp>
    <dsp:sp modelId="{168107C8-8D05-4EF4-A3F5-581B7CB30DF6}">
      <dsp:nvSpPr>
        <dsp:cNvPr id="0" name=""/>
        <dsp:cNvSpPr/>
      </dsp:nvSpPr>
      <dsp:spPr>
        <a:xfrm>
          <a:off x="5960070" y="2846934"/>
          <a:ext cx="866774" cy="866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26F41-0705-40DF-A362-4C9E15A3CEC1}">
      <dsp:nvSpPr>
        <dsp:cNvPr id="0" name=""/>
        <dsp:cNvSpPr/>
      </dsp:nvSpPr>
      <dsp:spPr>
        <a:xfrm>
          <a:off x="6826845" y="2844767"/>
          <a:ext cx="1300162" cy="86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Shot</a:t>
          </a:r>
        </a:p>
      </dsp:txBody>
      <dsp:txXfrm>
        <a:off x="6826845" y="2844767"/>
        <a:ext cx="1300162" cy="866774"/>
      </dsp:txXfrm>
    </dsp:sp>
    <dsp:sp modelId="{6B8761C2-CB4B-4332-8B4F-BA8C29D30340}">
      <dsp:nvSpPr>
        <dsp:cNvPr id="0" name=""/>
        <dsp:cNvSpPr/>
      </dsp:nvSpPr>
      <dsp:spPr>
        <a:xfrm>
          <a:off x="5960070" y="3986743"/>
          <a:ext cx="866774" cy="866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B4974-8E99-4087-A424-083DF00A5424}">
      <dsp:nvSpPr>
        <dsp:cNvPr id="0" name=""/>
        <dsp:cNvSpPr/>
      </dsp:nvSpPr>
      <dsp:spPr>
        <a:xfrm>
          <a:off x="6826845" y="3984576"/>
          <a:ext cx="1300162" cy="86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From Crude Refinery</a:t>
          </a:r>
        </a:p>
      </dsp:txBody>
      <dsp:txXfrm>
        <a:off x="6826845" y="3984576"/>
        <a:ext cx="1300162" cy="866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5B7FB-5AC2-473B-A4D9-D208797E4885}">
      <dsp:nvSpPr>
        <dsp:cNvPr id="0" name=""/>
        <dsp:cNvSpPr/>
      </dsp:nvSpPr>
      <dsp:spPr>
        <a:xfrm>
          <a:off x="5412037" y="2172338"/>
          <a:ext cx="91440" cy="290954"/>
        </a:xfrm>
        <a:custGeom>
          <a:avLst/>
          <a:gdLst/>
          <a:ahLst/>
          <a:cxnLst/>
          <a:rect l="0" t="0" r="0" b="0"/>
          <a:pathLst>
            <a:path>
              <a:moveTo>
                <a:pt x="45720" y="0"/>
              </a:moveTo>
              <a:lnTo>
                <a:pt x="45720" y="2909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4EA683-4235-467F-A344-13487AF7042C}">
      <dsp:nvSpPr>
        <dsp:cNvPr id="0" name=""/>
        <dsp:cNvSpPr/>
      </dsp:nvSpPr>
      <dsp:spPr>
        <a:xfrm>
          <a:off x="4187716" y="957717"/>
          <a:ext cx="1270041" cy="290954"/>
        </a:xfrm>
        <a:custGeom>
          <a:avLst/>
          <a:gdLst/>
          <a:ahLst/>
          <a:cxnLst/>
          <a:rect l="0" t="0" r="0" b="0"/>
          <a:pathLst>
            <a:path>
              <a:moveTo>
                <a:pt x="0" y="0"/>
              </a:moveTo>
              <a:lnTo>
                <a:pt x="0" y="146632"/>
              </a:lnTo>
              <a:lnTo>
                <a:pt x="1270041" y="146632"/>
              </a:lnTo>
              <a:lnTo>
                <a:pt x="1270041" y="2909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E229A8-AA33-4E4B-83CF-FFC27FC93A9B}">
      <dsp:nvSpPr>
        <dsp:cNvPr id="0" name=""/>
        <dsp:cNvSpPr/>
      </dsp:nvSpPr>
      <dsp:spPr>
        <a:xfrm>
          <a:off x="2871955" y="2191199"/>
          <a:ext cx="91440" cy="272093"/>
        </a:xfrm>
        <a:custGeom>
          <a:avLst/>
          <a:gdLst/>
          <a:ahLst/>
          <a:cxnLst/>
          <a:rect l="0" t="0" r="0" b="0"/>
          <a:pathLst>
            <a:path>
              <a:moveTo>
                <a:pt x="45720" y="0"/>
              </a:moveTo>
              <a:lnTo>
                <a:pt x="45720" y="2720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9152EC-D717-4089-A9EF-45EE4F7456D3}">
      <dsp:nvSpPr>
        <dsp:cNvPr id="0" name=""/>
        <dsp:cNvSpPr/>
      </dsp:nvSpPr>
      <dsp:spPr>
        <a:xfrm>
          <a:off x="2917675" y="957717"/>
          <a:ext cx="1270041" cy="309816"/>
        </a:xfrm>
        <a:custGeom>
          <a:avLst/>
          <a:gdLst/>
          <a:ahLst/>
          <a:cxnLst/>
          <a:rect l="0" t="0" r="0" b="0"/>
          <a:pathLst>
            <a:path>
              <a:moveTo>
                <a:pt x="1270041" y="0"/>
              </a:moveTo>
              <a:lnTo>
                <a:pt x="1270041" y="165493"/>
              </a:lnTo>
              <a:lnTo>
                <a:pt x="0" y="165493"/>
              </a:lnTo>
              <a:lnTo>
                <a:pt x="0" y="3098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40CD6B-57E7-4A4F-AA6B-0A4887C47392}">
      <dsp:nvSpPr>
        <dsp:cNvPr id="0" name=""/>
        <dsp:cNvSpPr/>
      </dsp:nvSpPr>
      <dsp:spPr>
        <a:xfrm>
          <a:off x="3725883" y="34050"/>
          <a:ext cx="923666" cy="923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5CE25B-00E4-4550-8DB5-D9121C48237A}">
      <dsp:nvSpPr>
        <dsp:cNvPr id="0" name=""/>
        <dsp:cNvSpPr/>
      </dsp:nvSpPr>
      <dsp:spPr>
        <a:xfrm>
          <a:off x="4649549" y="31741"/>
          <a:ext cx="1385499" cy="92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GPC(Fuel Grade Coke)</a:t>
          </a:r>
        </a:p>
      </dsp:txBody>
      <dsp:txXfrm>
        <a:off x="4649549" y="31741"/>
        <a:ext cx="1385499" cy="923666"/>
      </dsp:txXfrm>
    </dsp:sp>
    <dsp:sp modelId="{B76138C0-8B75-489D-B207-B39077CB0FD4}">
      <dsp:nvSpPr>
        <dsp:cNvPr id="0" name=""/>
        <dsp:cNvSpPr/>
      </dsp:nvSpPr>
      <dsp:spPr>
        <a:xfrm>
          <a:off x="2455841" y="1267533"/>
          <a:ext cx="923666" cy="923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5C419-C8B5-4583-8991-0C62CE581363}">
      <dsp:nvSpPr>
        <dsp:cNvPr id="0" name=""/>
        <dsp:cNvSpPr/>
      </dsp:nvSpPr>
      <dsp:spPr>
        <a:xfrm>
          <a:off x="3379508" y="1246362"/>
          <a:ext cx="1385499" cy="92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High Sulphur</a:t>
          </a:r>
        </a:p>
      </dsp:txBody>
      <dsp:txXfrm>
        <a:off x="3379508" y="1246362"/>
        <a:ext cx="1385499" cy="923666"/>
      </dsp:txXfrm>
    </dsp:sp>
    <dsp:sp modelId="{9D8ECF61-0058-4E08-A765-6EB871B06DD3}">
      <dsp:nvSpPr>
        <dsp:cNvPr id="0" name=""/>
        <dsp:cNvSpPr/>
      </dsp:nvSpPr>
      <dsp:spPr>
        <a:xfrm>
          <a:off x="2455841" y="2463293"/>
          <a:ext cx="923666" cy="923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EA6A1-7631-4385-A81D-ABCF25C6C149}">
      <dsp:nvSpPr>
        <dsp:cNvPr id="0" name=""/>
        <dsp:cNvSpPr/>
      </dsp:nvSpPr>
      <dsp:spPr>
        <a:xfrm>
          <a:off x="3379508" y="2460983"/>
          <a:ext cx="1385499" cy="92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Anode Coke(Used  to make CPC)</a:t>
          </a:r>
        </a:p>
      </dsp:txBody>
      <dsp:txXfrm>
        <a:off x="3379508" y="2460983"/>
        <a:ext cx="1385499" cy="923666"/>
      </dsp:txXfrm>
    </dsp:sp>
    <dsp:sp modelId="{71192A81-15C2-4EE8-A0E7-7A00235EE95B}">
      <dsp:nvSpPr>
        <dsp:cNvPr id="0" name=""/>
        <dsp:cNvSpPr/>
      </dsp:nvSpPr>
      <dsp:spPr>
        <a:xfrm>
          <a:off x="4995924" y="1248671"/>
          <a:ext cx="923666" cy="923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E040B-666E-4E07-99F6-912AF66345E5}">
      <dsp:nvSpPr>
        <dsp:cNvPr id="0" name=""/>
        <dsp:cNvSpPr/>
      </dsp:nvSpPr>
      <dsp:spPr>
        <a:xfrm>
          <a:off x="5919590" y="1246362"/>
          <a:ext cx="1385499" cy="92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Low Sulphur</a:t>
          </a:r>
        </a:p>
      </dsp:txBody>
      <dsp:txXfrm>
        <a:off x="5919590" y="1246362"/>
        <a:ext cx="1385499" cy="923666"/>
      </dsp:txXfrm>
    </dsp:sp>
    <dsp:sp modelId="{EFC82ABE-5336-421A-A9AA-1435026A442F}">
      <dsp:nvSpPr>
        <dsp:cNvPr id="0" name=""/>
        <dsp:cNvSpPr/>
      </dsp:nvSpPr>
      <dsp:spPr>
        <a:xfrm>
          <a:off x="4995924" y="2463293"/>
          <a:ext cx="923666" cy="923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E0FE6-408B-4FA1-B62A-657FDEB0FCFA}">
      <dsp:nvSpPr>
        <dsp:cNvPr id="0" name=""/>
        <dsp:cNvSpPr/>
      </dsp:nvSpPr>
      <dsp:spPr>
        <a:xfrm>
          <a:off x="5919590" y="2460983"/>
          <a:ext cx="1385499" cy="92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Fuel for Power generation</a:t>
          </a:r>
        </a:p>
      </dsp:txBody>
      <dsp:txXfrm>
        <a:off x="5919590" y="2460983"/>
        <a:ext cx="1385499" cy="923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28BD8-3871-4BAF-A962-C04563326784}">
      <dsp:nvSpPr>
        <dsp:cNvPr id="0" name=""/>
        <dsp:cNvSpPr/>
      </dsp:nvSpPr>
      <dsp:spPr>
        <a:xfrm>
          <a:off x="2997" y="0"/>
          <a:ext cx="3007186" cy="1076408"/>
        </a:xfrm>
        <a:prstGeom prst="homePlate">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87" tIns="76200" rIns="424347" bIns="76200" numCol="1" spcCol="1270" anchor="t" anchorCtr="0">
          <a:noAutofit/>
        </a:bodyPr>
        <a:lstStyle/>
        <a:p>
          <a:pPr marL="0" lvl="0" indent="0" algn="l" defTabSz="1333500">
            <a:lnSpc>
              <a:spcPct val="90000"/>
            </a:lnSpc>
            <a:spcBef>
              <a:spcPct val="0"/>
            </a:spcBef>
            <a:spcAft>
              <a:spcPct val="35000"/>
            </a:spcAft>
            <a:buNone/>
          </a:pPr>
          <a:r>
            <a:rPr lang="en-US" sz="3000" kern="1200" dirty="0"/>
            <a:t>Crude Oil</a:t>
          </a:r>
        </a:p>
        <a:p>
          <a:pPr marL="228600" lvl="1" indent="-228600" algn="l" defTabSz="1022350">
            <a:lnSpc>
              <a:spcPct val="90000"/>
            </a:lnSpc>
            <a:spcBef>
              <a:spcPct val="0"/>
            </a:spcBef>
            <a:spcAft>
              <a:spcPct val="15000"/>
            </a:spcAft>
            <a:buChar char="•"/>
          </a:pPr>
          <a:r>
            <a:rPr lang="en-US" sz="2300" kern="1200" dirty="0"/>
            <a:t>Byproduct</a:t>
          </a:r>
        </a:p>
      </dsp:txBody>
      <dsp:txXfrm>
        <a:off x="2997" y="0"/>
        <a:ext cx="2872635" cy="1076408"/>
      </dsp:txXfrm>
    </dsp:sp>
    <dsp:sp modelId="{C034673C-FF23-42D4-B449-0B8F21C4B798}">
      <dsp:nvSpPr>
        <dsp:cNvPr id="0" name=""/>
        <dsp:cNvSpPr/>
      </dsp:nvSpPr>
      <dsp:spPr>
        <a:xfrm>
          <a:off x="2408746" y="0"/>
          <a:ext cx="3007186" cy="1076408"/>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87" tIns="76200" rIns="106087" bIns="76200" numCol="1" spcCol="1270" anchor="t" anchorCtr="0">
          <a:noAutofit/>
        </a:bodyPr>
        <a:lstStyle/>
        <a:p>
          <a:pPr marL="0" lvl="0" indent="0" algn="l" defTabSz="1333500">
            <a:lnSpc>
              <a:spcPct val="90000"/>
            </a:lnSpc>
            <a:spcBef>
              <a:spcPct val="0"/>
            </a:spcBef>
            <a:spcAft>
              <a:spcPct val="35000"/>
            </a:spcAft>
            <a:buNone/>
          </a:pPr>
          <a:r>
            <a:rPr lang="en-US" sz="3000" kern="1200" dirty="0"/>
            <a:t>GPC</a:t>
          </a:r>
        </a:p>
        <a:p>
          <a:pPr marL="228600" lvl="1" indent="-228600" algn="l" defTabSz="1022350">
            <a:lnSpc>
              <a:spcPct val="90000"/>
            </a:lnSpc>
            <a:spcBef>
              <a:spcPct val="0"/>
            </a:spcBef>
            <a:spcAft>
              <a:spcPct val="15000"/>
            </a:spcAft>
            <a:buChar char="•"/>
          </a:pPr>
          <a:r>
            <a:rPr lang="en-US" sz="2300" kern="1200" dirty="0"/>
            <a:t>Calcination</a:t>
          </a:r>
        </a:p>
      </dsp:txBody>
      <dsp:txXfrm>
        <a:off x="2677848" y="0"/>
        <a:ext cx="2468982" cy="1076408"/>
      </dsp:txXfrm>
    </dsp:sp>
    <dsp:sp modelId="{BB5DEB68-A4E7-47C5-B2B6-EEA1B8256749}">
      <dsp:nvSpPr>
        <dsp:cNvPr id="0" name=""/>
        <dsp:cNvSpPr/>
      </dsp:nvSpPr>
      <dsp:spPr>
        <a:xfrm>
          <a:off x="4814495" y="0"/>
          <a:ext cx="3007186" cy="1076408"/>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87" tIns="76200" rIns="106087" bIns="76200" numCol="1" spcCol="1270" anchor="t" anchorCtr="0">
          <a:noAutofit/>
        </a:bodyPr>
        <a:lstStyle/>
        <a:p>
          <a:pPr marL="0" lvl="0" indent="0" algn="l" defTabSz="1333500">
            <a:lnSpc>
              <a:spcPct val="90000"/>
            </a:lnSpc>
            <a:spcBef>
              <a:spcPct val="0"/>
            </a:spcBef>
            <a:spcAft>
              <a:spcPct val="35000"/>
            </a:spcAft>
            <a:buNone/>
          </a:pPr>
          <a:r>
            <a:rPr lang="en-US" sz="3000" kern="1200" dirty="0"/>
            <a:t>CPC</a:t>
          </a:r>
        </a:p>
        <a:p>
          <a:pPr marL="228600" lvl="1" indent="-228600" algn="l" defTabSz="1022350">
            <a:lnSpc>
              <a:spcPct val="90000"/>
            </a:lnSpc>
            <a:spcBef>
              <a:spcPct val="0"/>
            </a:spcBef>
            <a:spcAft>
              <a:spcPct val="15000"/>
            </a:spcAft>
            <a:buChar char="•"/>
          </a:pPr>
          <a:r>
            <a:rPr lang="en-US" sz="2300" kern="1200" dirty="0"/>
            <a:t>Smelting</a:t>
          </a:r>
        </a:p>
      </dsp:txBody>
      <dsp:txXfrm>
        <a:off x="5083597" y="0"/>
        <a:ext cx="2468982" cy="1076408"/>
      </dsp:txXfrm>
    </dsp:sp>
    <dsp:sp modelId="{FEF36825-733B-4223-9D8B-C877CED84941}">
      <dsp:nvSpPr>
        <dsp:cNvPr id="0" name=""/>
        <dsp:cNvSpPr/>
      </dsp:nvSpPr>
      <dsp:spPr>
        <a:xfrm>
          <a:off x="7220244" y="0"/>
          <a:ext cx="3007186" cy="1076408"/>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87" tIns="76200" rIns="106087" bIns="76200" numCol="1" spcCol="1270" anchor="ctr" anchorCtr="0">
          <a:noAutofit/>
        </a:bodyPr>
        <a:lstStyle/>
        <a:p>
          <a:pPr marL="0" lvl="0" indent="0" algn="ctr" defTabSz="1333500">
            <a:lnSpc>
              <a:spcPct val="90000"/>
            </a:lnSpc>
            <a:spcBef>
              <a:spcPct val="0"/>
            </a:spcBef>
            <a:spcAft>
              <a:spcPct val="35000"/>
            </a:spcAft>
            <a:buNone/>
          </a:pPr>
          <a:r>
            <a:rPr lang="en-US" sz="3000" kern="1200" dirty="0"/>
            <a:t>Aluminum</a:t>
          </a:r>
        </a:p>
      </dsp:txBody>
      <dsp:txXfrm>
        <a:off x="7489346" y="0"/>
        <a:ext cx="2468982" cy="1076408"/>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ECAF-E4DF-4A75-BBD0-57BBD0DBB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1FE967-C725-46D1-8D3B-D562550BB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6A826D-A460-4467-9713-7FB54C758C6D}"/>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5" name="Footer Placeholder 4">
            <a:extLst>
              <a:ext uri="{FF2B5EF4-FFF2-40B4-BE49-F238E27FC236}">
                <a16:creationId xmlns:a16="http://schemas.microsoft.com/office/drawing/2014/main" id="{0EEA8257-BF99-488D-BC9E-4A6A32BB8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F83FD-D803-4BF2-99BF-68BAD96ACAEE}"/>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392904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EF2F-22CE-416D-827A-079205DAB7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53A81F-BE10-430C-9191-0F11F8FDBB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2B518-E924-487A-A19C-DD825A5E14EC}"/>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5" name="Footer Placeholder 4">
            <a:extLst>
              <a:ext uri="{FF2B5EF4-FFF2-40B4-BE49-F238E27FC236}">
                <a16:creationId xmlns:a16="http://schemas.microsoft.com/office/drawing/2014/main" id="{0487F3A8-6400-4D8B-AF29-CBC671A90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B732E-E7FA-4328-97FB-5DC78035E2FE}"/>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73360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E6D8A8-16C6-44DD-BC0E-FB7528E1B3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423286-E270-427F-9BDF-DAA1E582FC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685CC-E205-4CD1-B968-9ABF3336F96E}"/>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5" name="Footer Placeholder 4">
            <a:extLst>
              <a:ext uri="{FF2B5EF4-FFF2-40B4-BE49-F238E27FC236}">
                <a16:creationId xmlns:a16="http://schemas.microsoft.com/office/drawing/2014/main" id="{9F142C63-EBE7-4F23-8F1D-93519E86D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D6959-D9F1-4845-A583-9C60056B76E4}"/>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429165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AE03-A1F6-4D60-A7F9-567E543C3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8E9E0B-7EE0-4959-87C0-6BF2A4F576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68BBA-60D6-444A-827D-456D4B87E3FE}"/>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5" name="Footer Placeholder 4">
            <a:extLst>
              <a:ext uri="{FF2B5EF4-FFF2-40B4-BE49-F238E27FC236}">
                <a16:creationId xmlns:a16="http://schemas.microsoft.com/office/drawing/2014/main" id="{6F3F8DDD-BA11-4638-8AC4-FF1BF4F40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82436-F187-4DDB-9AA9-7580E93CAA99}"/>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389284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B329-0664-4207-835F-1B5F0095D9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C2C05C-AC80-4BAF-8CB2-C74ABB7401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50A899-B0B7-4B50-A49C-F683E92D9443}"/>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5" name="Footer Placeholder 4">
            <a:extLst>
              <a:ext uri="{FF2B5EF4-FFF2-40B4-BE49-F238E27FC236}">
                <a16:creationId xmlns:a16="http://schemas.microsoft.com/office/drawing/2014/main" id="{4C4511CE-B1BD-46B2-82A5-89EAD9963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B1464-CC8A-4614-82BE-9A8CE5277D78}"/>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61212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2D58-9A29-43D9-B7F3-007A3C5841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B197F-6A9C-4F17-B220-C8EEBA1747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4DC97-0DA6-4E3B-9A03-F11A539A66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A2B977-8CE9-42AA-9843-EAE5A5BAF589}"/>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6" name="Footer Placeholder 5">
            <a:extLst>
              <a:ext uri="{FF2B5EF4-FFF2-40B4-BE49-F238E27FC236}">
                <a16:creationId xmlns:a16="http://schemas.microsoft.com/office/drawing/2014/main" id="{2C2EC247-BAF8-4C03-9E46-B2CBDC7A7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F0E03E-1D82-458F-B614-8E83AB315CAE}"/>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361876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0492-CE3D-4505-A6BE-76C45D5051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907EA8-16A0-452F-AFC9-6DCDCFCFD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962473-37F6-4980-926A-FE645A8CC0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B6A6F-9217-4140-BB92-A022B2F0D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7DC771-0649-4CB2-967E-DF8FF749DF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25536D-90DF-4C0E-8A5B-0373904EB362}"/>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8" name="Footer Placeholder 7">
            <a:extLst>
              <a:ext uri="{FF2B5EF4-FFF2-40B4-BE49-F238E27FC236}">
                <a16:creationId xmlns:a16="http://schemas.microsoft.com/office/drawing/2014/main" id="{AAD75ED9-8300-490A-8A3B-5C95AABE7C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405DB8-729A-43DB-889E-14B54A7766CF}"/>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123541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A30D-0209-4739-A90F-585ADDD923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C0F419-96DB-464D-93DB-077924ADD76D}"/>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4" name="Footer Placeholder 3">
            <a:extLst>
              <a:ext uri="{FF2B5EF4-FFF2-40B4-BE49-F238E27FC236}">
                <a16:creationId xmlns:a16="http://schemas.microsoft.com/office/drawing/2014/main" id="{7E40BF70-D524-4AEB-BF9D-947F148F6D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CD429-C509-420D-8286-823DDE5E7595}"/>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8634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E848B8-D44C-47B4-B842-014E611FC7D1}"/>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3" name="Footer Placeholder 2">
            <a:extLst>
              <a:ext uri="{FF2B5EF4-FFF2-40B4-BE49-F238E27FC236}">
                <a16:creationId xmlns:a16="http://schemas.microsoft.com/office/drawing/2014/main" id="{D741D38A-D2DD-438E-AE7F-B3AA3C3F4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2F5B86-E66C-464F-8406-289A0D7C7604}"/>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259234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5D3B-6061-416B-B419-D7532B5C0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BA4E8C-CEAB-4F46-8BCC-4EED33BAB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5925FE-F9D6-491D-B0D1-7DE0E7737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AD1C68-F451-4BD8-87A6-5FE12C3F5F1B}"/>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6" name="Footer Placeholder 5">
            <a:extLst>
              <a:ext uri="{FF2B5EF4-FFF2-40B4-BE49-F238E27FC236}">
                <a16:creationId xmlns:a16="http://schemas.microsoft.com/office/drawing/2014/main" id="{3FBFC92D-2BF1-418E-BEC1-3B0D91EF5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F3C17-EDB9-4172-BCBC-2DB68A495943}"/>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5858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1C42-01EE-4729-8FD0-96372F2C4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A276C3-5475-4635-9242-51D7E3E53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4241EF-D0BE-4175-8700-411AE6D19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B88C8C-A696-473D-8130-B88461D11FD4}"/>
              </a:ext>
            </a:extLst>
          </p:cNvPr>
          <p:cNvSpPr>
            <a:spLocks noGrp="1"/>
          </p:cNvSpPr>
          <p:nvPr>
            <p:ph type="dt" sz="half" idx="10"/>
          </p:nvPr>
        </p:nvSpPr>
        <p:spPr/>
        <p:txBody>
          <a:bodyPr/>
          <a:lstStyle/>
          <a:p>
            <a:fld id="{4C3F52FE-D53C-42B3-BDFC-9216BBB40FCC}" type="datetimeFigureOut">
              <a:rPr lang="en-US" smtClean="0"/>
              <a:t>8/20/2018</a:t>
            </a:fld>
            <a:endParaRPr lang="en-US"/>
          </a:p>
        </p:txBody>
      </p:sp>
      <p:sp>
        <p:nvSpPr>
          <p:cNvPr id="6" name="Footer Placeholder 5">
            <a:extLst>
              <a:ext uri="{FF2B5EF4-FFF2-40B4-BE49-F238E27FC236}">
                <a16:creationId xmlns:a16="http://schemas.microsoft.com/office/drawing/2014/main" id="{CBD5529E-7DE2-434A-9767-2B9F86863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184C60-0B23-4179-9450-63DF4F683A55}"/>
              </a:ext>
            </a:extLst>
          </p:cNvPr>
          <p:cNvSpPr>
            <a:spLocks noGrp="1"/>
          </p:cNvSpPr>
          <p:nvPr>
            <p:ph type="sldNum" sz="quarter" idx="12"/>
          </p:nvPr>
        </p:nvSpPr>
        <p:spPr/>
        <p:txBody>
          <a:bodyPr/>
          <a:lstStyle/>
          <a:p>
            <a:fld id="{A8A2221C-2D82-4DC4-915F-B75E4F0189D2}" type="slidenum">
              <a:rPr lang="en-US" smtClean="0"/>
              <a:t>‹#›</a:t>
            </a:fld>
            <a:endParaRPr lang="en-US"/>
          </a:p>
        </p:txBody>
      </p:sp>
    </p:spTree>
    <p:extLst>
      <p:ext uri="{BB962C8B-B14F-4D97-AF65-F5344CB8AC3E}">
        <p14:creationId xmlns:p14="http://schemas.microsoft.com/office/powerpoint/2010/main" val="134963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C4411-3C95-44D0-BB05-FF4FE1486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DBC3C5-06D7-435E-94A5-0C732A1E8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0CAE7-34CF-4DF2-A431-2C7ADE8A9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F52FE-D53C-42B3-BDFC-9216BBB40FCC}" type="datetimeFigureOut">
              <a:rPr lang="en-US" smtClean="0"/>
              <a:t>8/20/2018</a:t>
            </a:fld>
            <a:endParaRPr lang="en-US"/>
          </a:p>
        </p:txBody>
      </p:sp>
      <p:sp>
        <p:nvSpPr>
          <p:cNvPr id="5" name="Footer Placeholder 4">
            <a:extLst>
              <a:ext uri="{FF2B5EF4-FFF2-40B4-BE49-F238E27FC236}">
                <a16:creationId xmlns:a16="http://schemas.microsoft.com/office/drawing/2014/main" id="{FBC07805-5760-48C9-8DEA-DCAD49D51F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AC0A2B-F34E-4921-9B67-149A3A5F02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2221C-2D82-4DC4-915F-B75E4F0189D2}" type="slidenum">
              <a:rPr lang="en-US" smtClean="0"/>
              <a:t>‹#›</a:t>
            </a:fld>
            <a:endParaRPr lang="en-US"/>
          </a:p>
        </p:txBody>
      </p:sp>
    </p:spTree>
    <p:extLst>
      <p:ext uri="{BB962C8B-B14F-4D97-AF65-F5344CB8AC3E}">
        <p14:creationId xmlns:p14="http://schemas.microsoft.com/office/powerpoint/2010/main" val="87874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qZZigKd43NU"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641C-23A2-48B9-8269-6A17261D3DFC}"/>
              </a:ext>
            </a:extLst>
          </p:cNvPr>
          <p:cNvSpPr>
            <a:spLocks noGrp="1"/>
          </p:cNvSpPr>
          <p:nvPr>
            <p:ph type="title"/>
          </p:nvPr>
        </p:nvSpPr>
        <p:spPr>
          <a:xfrm>
            <a:off x="838200" y="2184498"/>
            <a:ext cx="10515600" cy="1325563"/>
          </a:xfrm>
        </p:spPr>
        <p:txBody>
          <a:bodyPr>
            <a:normAutofit fontScale="90000"/>
          </a:bodyPr>
          <a:lstStyle/>
          <a:p>
            <a:r>
              <a:rPr lang="en-US" dirty="0"/>
              <a:t>                       </a:t>
            </a:r>
            <a:br>
              <a:rPr lang="en-US" dirty="0"/>
            </a:br>
            <a:r>
              <a:rPr lang="en-US" dirty="0"/>
              <a:t>			RAIN INDUSTRIES </a:t>
            </a:r>
            <a:br>
              <a:rPr lang="en-US" dirty="0"/>
            </a:br>
            <a:br>
              <a:rPr lang="en-US" dirty="0"/>
            </a:br>
            <a:r>
              <a:rPr lang="en-US" dirty="0"/>
              <a:t>						- Sunil Kumar </a:t>
            </a:r>
          </a:p>
        </p:txBody>
      </p:sp>
    </p:spTree>
    <p:extLst>
      <p:ext uri="{BB962C8B-B14F-4D97-AF65-F5344CB8AC3E}">
        <p14:creationId xmlns:p14="http://schemas.microsoft.com/office/powerpoint/2010/main" val="149754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6A9A0A-9771-4D25-9FBA-708DBBF1A151}"/>
              </a:ext>
            </a:extLst>
          </p:cNvPr>
          <p:cNvPicPr>
            <a:picLocks noChangeAspect="1"/>
          </p:cNvPicPr>
          <p:nvPr/>
        </p:nvPicPr>
        <p:blipFill>
          <a:blip r:embed="rId2"/>
          <a:stretch>
            <a:fillRect/>
          </a:stretch>
        </p:blipFill>
        <p:spPr>
          <a:xfrm>
            <a:off x="593890" y="638175"/>
            <a:ext cx="10529740" cy="5581650"/>
          </a:xfrm>
          <a:prstGeom prst="rect">
            <a:avLst/>
          </a:prstGeom>
        </p:spPr>
      </p:pic>
    </p:spTree>
    <p:extLst>
      <p:ext uri="{BB962C8B-B14F-4D97-AF65-F5344CB8AC3E}">
        <p14:creationId xmlns:p14="http://schemas.microsoft.com/office/powerpoint/2010/main" val="241520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F29F-9C1E-4E61-A265-CE745226964D}"/>
              </a:ext>
            </a:extLst>
          </p:cNvPr>
          <p:cNvSpPr>
            <a:spLocks noGrp="1"/>
          </p:cNvSpPr>
          <p:nvPr>
            <p:ph type="title"/>
          </p:nvPr>
        </p:nvSpPr>
        <p:spPr/>
        <p:txBody>
          <a:bodyPr/>
          <a:lstStyle/>
          <a:p>
            <a:r>
              <a:rPr lang="en-US" dirty="0"/>
              <a:t>				CPC Strategy </a:t>
            </a:r>
          </a:p>
        </p:txBody>
      </p:sp>
      <p:pic>
        <p:nvPicPr>
          <p:cNvPr id="4" name="Content Placeholder 3">
            <a:extLst>
              <a:ext uri="{FF2B5EF4-FFF2-40B4-BE49-F238E27FC236}">
                <a16:creationId xmlns:a16="http://schemas.microsoft.com/office/drawing/2014/main" id="{10B07167-1831-49C7-AFA1-8E8887576459}"/>
              </a:ext>
            </a:extLst>
          </p:cNvPr>
          <p:cNvPicPr>
            <a:picLocks noGrp="1" noChangeAspect="1"/>
          </p:cNvPicPr>
          <p:nvPr>
            <p:ph idx="1"/>
          </p:nvPr>
        </p:nvPicPr>
        <p:blipFill>
          <a:blip r:embed="rId2"/>
          <a:stretch>
            <a:fillRect/>
          </a:stretch>
        </p:blipFill>
        <p:spPr>
          <a:xfrm>
            <a:off x="1954627" y="1690688"/>
            <a:ext cx="8282746" cy="4351338"/>
          </a:xfrm>
          <a:prstGeom prst="rect">
            <a:avLst/>
          </a:prstGeom>
        </p:spPr>
      </p:pic>
    </p:spTree>
    <p:extLst>
      <p:ext uri="{BB962C8B-B14F-4D97-AF65-F5344CB8AC3E}">
        <p14:creationId xmlns:p14="http://schemas.microsoft.com/office/powerpoint/2010/main" val="1645636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a:extLst>
              <a:ext uri="{FF2B5EF4-FFF2-40B4-BE49-F238E27FC236}">
                <a16:creationId xmlns:a16="http://schemas.microsoft.com/office/drawing/2014/main" id="{3D228E9C-66AE-4170-9BB6-11F4C925B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7" y="3130826"/>
            <a:ext cx="10821559" cy="31507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69D6F5F-1359-4203-BFDE-DD319B9C667A}"/>
              </a:ext>
            </a:extLst>
          </p:cNvPr>
          <p:cNvSpPr/>
          <p:nvPr/>
        </p:nvSpPr>
        <p:spPr>
          <a:xfrm>
            <a:off x="1497847" y="1464269"/>
            <a:ext cx="9613750"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000000"/>
                </a:solidFill>
                <a:effectLst/>
                <a:latin typeface="ARIAL" panose="020B0604020202020204" pitchFamily="34" charset="0"/>
              </a:rPr>
              <a:t>Coal tar is a by-product generated through the processing of coal into coke for use in steel and iron manufacturing. Variety of intermediate chemical products derived from the coal tar distillation process, including the co-products of the distillation process. During the distillation process, heat and vacuum are utilized to separate coal tar into three primary components: carbon pitch ,creosote oils and chemical oils .</a:t>
            </a:r>
            <a:endParaRPr lang="en-US" dirty="0"/>
          </a:p>
        </p:txBody>
      </p:sp>
      <p:sp>
        <p:nvSpPr>
          <p:cNvPr id="7" name="TextBox 6">
            <a:extLst>
              <a:ext uri="{FF2B5EF4-FFF2-40B4-BE49-F238E27FC236}">
                <a16:creationId xmlns:a16="http://schemas.microsoft.com/office/drawing/2014/main" id="{061F57E5-F37A-47F4-A0EF-BDB2735B75D3}"/>
              </a:ext>
            </a:extLst>
          </p:cNvPr>
          <p:cNvSpPr txBox="1"/>
          <p:nvPr/>
        </p:nvSpPr>
        <p:spPr>
          <a:xfrm>
            <a:off x="667654" y="413266"/>
            <a:ext cx="10230428" cy="861774"/>
          </a:xfrm>
          <a:prstGeom prst="rect">
            <a:avLst/>
          </a:prstGeom>
          <a:noFill/>
        </p:spPr>
        <p:txBody>
          <a:bodyPr wrap="square" rtlCol="0">
            <a:spAutoFit/>
          </a:bodyPr>
          <a:lstStyle/>
          <a:p>
            <a:r>
              <a:rPr lang="en-US" sz="5000" dirty="0"/>
              <a:t>  				CTP Process</a:t>
            </a:r>
          </a:p>
        </p:txBody>
      </p:sp>
    </p:spTree>
    <p:extLst>
      <p:ext uri="{BB962C8B-B14F-4D97-AF65-F5344CB8AC3E}">
        <p14:creationId xmlns:p14="http://schemas.microsoft.com/office/powerpoint/2010/main" val="429115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CC08C3-B519-4330-ABEA-30BE008692DE}"/>
              </a:ext>
            </a:extLst>
          </p:cNvPr>
          <p:cNvPicPr>
            <a:picLocks noChangeAspect="1"/>
          </p:cNvPicPr>
          <p:nvPr/>
        </p:nvPicPr>
        <p:blipFill>
          <a:blip r:embed="rId2"/>
          <a:stretch>
            <a:fillRect/>
          </a:stretch>
        </p:blipFill>
        <p:spPr>
          <a:xfrm>
            <a:off x="678729" y="676275"/>
            <a:ext cx="10492033" cy="5505450"/>
          </a:xfrm>
          <a:prstGeom prst="rect">
            <a:avLst/>
          </a:prstGeom>
        </p:spPr>
      </p:pic>
    </p:spTree>
    <p:extLst>
      <p:ext uri="{BB962C8B-B14F-4D97-AF65-F5344CB8AC3E}">
        <p14:creationId xmlns:p14="http://schemas.microsoft.com/office/powerpoint/2010/main" val="9856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205F60-1A04-483B-9A4C-E27EB93DE477}"/>
              </a:ext>
            </a:extLst>
          </p:cNvPr>
          <p:cNvPicPr>
            <a:picLocks noChangeAspect="1"/>
          </p:cNvPicPr>
          <p:nvPr/>
        </p:nvPicPr>
        <p:blipFill>
          <a:blip r:embed="rId2"/>
          <a:stretch>
            <a:fillRect/>
          </a:stretch>
        </p:blipFill>
        <p:spPr>
          <a:xfrm>
            <a:off x="929573" y="738202"/>
            <a:ext cx="10307177" cy="5686599"/>
          </a:xfrm>
          <a:prstGeom prst="rect">
            <a:avLst/>
          </a:prstGeom>
        </p:spPr>
      </p:pic>
    </p:spTree>
    <p:extLst>
      <p:ext uri="{BB962C8B-B14F-4D97-AF65-F5344CB8AC3E}">
        <p14:creationId xmlns:p14="http://schemas.microsoft.com/office/powerpoint/2010/main" val="194208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8CCD-B88C-4664-8F8C-714317AA95EF}"/>
              </a:ext>
            </a:extLst>
          </p:cNvPr>
          <p:cNvSpPr>
            <a:spLocks noGrp="1"/>
          </p:cNvSpPr>
          <p:nvPr>
            <p:ph type="title"/>
          </p:nvPr>
        </p:nvSpPr>
        <p:spPr/>
        <p:txBody>
          <a:bodyPr/>
          <a:lstStyle/>
          <a:p>
            <a:pPr algn="ctr"/>
            <a:r>
              <a:rPr lang="en-US" dirty="0"/>
              <a:t>Crude-Coal-Bauxite-</a:t>
            </a:r>
            <a:r>
              <a:rPr lang="en-US" dirty="0" err="1"/>
              <a:t>Aluminium</a:t>
            </a:r>
            <a:r>
              <a:rPr lang="en-US" dirty="0"/>
              <a:t>(relation)</a:t>
            </a:r>
          </a:p>
        </p:txBody>
      </p:sp>
      <p:pic>
        <p:nvPicPr>
          <p:cNvPr id="4" name="Content Placeholder 3">
            <a:extLst>
              <a:ext uri="{FF2B5EF4-FFF2-40B4-BE49-F238E27FC236}">
                <a16:creationId xmlns:a16="http://schemas.microsoft.com/office/drawing/2014/main" id="{69EB601D-995D-44C5-B639-C25201548465}"/>
              </a:ext>
            </a:extLst>
          </p:cNvPr>
          <p:cNvPicPr>
            <a:picLocks noGrp="1" noChangeAspect="1"/>
          </p:cNvPicPr>
          <p:nvPr>
            <p:ph idx="1"/>
          </p:nvPr>
        </p:nvPicPr>
        <p:blipFill>
          <a:blip r:embed="rId2"/>
          <a:stretch>
            <a:fillRect/>
          </a:stretch>
        </p:blipFill>
        <p:spPr>
          <a:xfrm>
            <a:off x="2573023" y="1872759"/>
            <a:ext cx="6310664" cy="4351338"/>
          </a:xfrm>
          <a:prstGeom prst="rect">
            <a:avLst/>
          </a:prstGeom>
        </p:spPr>
      </p:pic>
    </p:spTree>
    <p:extLst>
      <p:ext uri="{BB962C8B-B14F-4D97-AF65-F5344CB8AC3E}">
        <p14:creationId xmlns:p14="http://schemas.microsoft.com/office/powerpoint/2010/main" val="280347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D95B-8C6F-4F29-ACDC-6F7BBAB6CD89}"/>
              </a:ext>
            </a:extLst>
          </p:cNvPr>
          <p:cNvSpPr>
            <a:spLocks noGrp="1"/>
          </p:cNvSpPr>
          <p:nvPr>
            <p:ph type="ctrTitle"/>
          </p:nvPr>
        </p:nvSpPr>
        <p:spPr/>
        <p:txBody>
          <a:bodyPr/>
          <a:lstStyle/>
          <a:p>
            <a:r>
              <a:rPr lang="en-US" dirty="0"/>
              <a:t>Rain Industries </a:t>
            </a:r>
            <a:br>
              <a:rPr lang="en-US" dirty="0"/>
            </a:br>
            <a:r>
              <a:rPr lang="en-US" dirty="0"/>
              <a:t>PART - I</a:t>
            </a:r>
          </a:p>
        </p:txBody>
      </p:sp>
    </p:spTree>
    <p:extLst>
      <p:ext uri="{BB962C8B-B14F-4D97-AF65-F5344CB8AC3E}">
        <p14:creationId xmlns:p14="http://schemas.microsoft.com/office/powerpoint/2010/main" val="146140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379F-5290-4B70-BC40-4EF0B5186733}"/>
              </a:ext>
            </a:extLst>
          </p:cNvPr>
          <p:cNvSpPr>
            <a:spLocks noGrp="1"/>
          </p:cNvSpPr>
          <p:nvPr>
            <p:ph type="title"/>
          </p:nvPr>
        </p:nvSpPr>
        <p:spPr/>
        <p:txBody>
          <a:bodyPr/>
          <a:lstStyle/>
          <a:p>
            <a:r>
              <a:rPr lang="en-US" dirty="0"/>
              <a:t>Disclaimer	</a:t>
            </a:r>
          </a:p>
        </p:txBody>
      </p:sp>
      <p:sp>
        <p:nvSpPr>
          <p:cNvPr id="3" name="Content Placeholder 2">
            <a:extLst>
              <a:ext uri="{FF2B5EF4-FFF2-40B4-BE49-F238E27FC236}">
                <a16:creationId xmlns:a16="http://schemas.microsoft.com/office/drawing/2014/main" id="{27693A9B-7ADE-43BE-B3CC-89CDB3BE8F39}"/>
              </a:ext>
            </a:extLst>
          </p:cNvPr>
          <p:cNvSpPr>
            <a:spLocks noGrp="1"/>
          </p:cNvSpPr>
          <p:nvPr>
            <p:ph idx="1"/>
          </p:nvPr>
        </p:nvSpPr>
        <p:spPr/>
        <p:txBody>
          <a:bodyPr>
            <a:normAutofit lnSpcReduction="10000"/>
          </a:bodyPr>
          <a:lstStyle/>
          <a:p>
            <a:r>
              <a:rPr lang="en-US" dirty="0"/>
              <a:t>This presentation is solely for discussion and knowledge sharing purpose  </a:t>
            </a:r>
          </a:p>
          <a:p>
            <a:r>
              <a:rPr lang="en-US" dirty="0"/>
              <a:t>Examples shown are for understanding concepts and should not be considered as stock recommendations </a:t>
            </a:r>
          </a:p>
          <a:p>
            <a:r>
              <a:rPr lang="en-US" dirty="0"/>
              <a:t>Please do your own research and due diligence for any investment actions and/or consult an investment advisor for the same </a:t>
            </a:r>
          </a:p>
          <a:p>
            <a:r>
              <a:rPr lang="en-US" dirty="0"/>
              <a:t>Authors are not liable for any claims arising from use of the data provided neither there is any guarantee for accuracy of data </a:t>
            </a:r>
          </a:p>
          <a:p>
            <a:r>
              <a:rPr lang="en-US" dirty="0"/>
              <a:t>The views are our own and does not represent views of our employer in any manner</a:t>
            </a:r>
          </a:p>
        </p:txBody>
      </p:sp>
    </p:spTree>
    <p:extLst>
      <p:ext uri="{BB962C8B-B14F-4D97-AF65-F5344CB8AC3E}">
        <p14:creationId xmlns:p14="http://schemas.microsoft.com/office/powerpoint/2010/main" val="73843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7D18F1-F961-4376-9F97-ED9309BDBAD4}"/>
              </a:ext>
            </a:extLst>
          </p:cNvPr>
          <p:cNvPicPr>
            <a:picLocks noChangeAspect="1"/>
          </p:cNvPicPr>
          <p:nvPr/>
        </p:nvPicPr>
        <p:blipFill>
          <a:blip r:embed="rId2"/>
          <a:stretch>
            <a:fillRect/>
          </a:stretch>
        </p:blipFill>
        <p:spPr>
          <a:xfrm>
            <a:off x="0" y="325797"/>
            <a:ext cx="12192000" cy="6206406"/>
          </a:xfrm>
          <a:prstGeom prst="rect">
            <a:avLst/>
          </a:prstGeom>
        </p:spPr>
      </p:pic>
    </p:spTree>
    <p:extLst>
      <p:ext uri="{BB962C8B-B14F-4D97-AF65-F5344CB8AC3E}">
        <p14:creationId xmlns:p14="http://schemas.microsoft.com/office/powerpoint/2010/main" val="125078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42465-B7A3-46EA-AF84-A8B3C3F9D3B1}"/>
              </a:ext>
            </a:extLst>
          </p:cNvPr>
          <p:cNvPicPr>
            <a:picLocks noChangeAspect="1"/>
          </p:cNvPicPr>
          <p:nvPr/>
        </p:nvPicPr>
        <p:blipFill>
          <a:blip r:embed="rId2"/>
          <a:stretch>
            <a:fillRect/>
          </a:stretch>
        </p:blipFill>
        <p:spPr>
          <a:xfrm>
            <a:off x="0" y="156451"/>
            <a:ext cx="12192000" cy="6545097"/>
          </a:xfrm>
          <a:prstGeom prst="rect">
            <a:avLst/>
          </a:prstGeom>
        </p:spPr>
      </p:pic>
    </p:spTree>
    <p:extLst>
      <p:ext uri="{BB962C8B-B14F-4D97-AF65-F5344CB8AC3E}">
        <p14:creationId xmlns:p14="http://schemas.microsoft.com/office/powerpoint/2010/main" val="17304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FFC6-5D63-4875-9AB6-BD562B4BDDA4}"/>
              </a:ext>
            </a:extLst>
          </p:cNvPr>
          <p:cNvSpPr>
            <a:spLocks noGrp="1"/>
          </p:cNvSpPr>
          <p:nvPr>
            <p:ph type="title"/>
          </p:nvPr>
        </p:nvSpPr>
        <p:spPr>
          <a:xfrm>
            <a:off x="839788" y="410066"/>
            <a:ext cx="10967898" cy="702297"/>
          </a:xfrm>
        </p:spPr>
        <p:txBody>
          <a:bodyPr>
            <a:normAutofit fontScale="90000"/>
          </a:bodyPr>
          <a:lstStyle/>
          <a:p>
            <a:pPr algn="ctr"/>
            <a:r>
              <a:rPr lang="en-US" sz="4800" dirty="0"/>
              <a:t>     </a:t>
            </a:r>
            <a:r>
              <a:rPr lang="en-US" sz="4800" dirty="0" err="1"/>
              <a:t>GreenPetCoke</a:t>
            </a:r>
            <a:r>
              <a:rPr lang="en-US" sz="4800" dirty="0"/>
              <a:t> .. What is green about</a:t>
            </a:r>
            <a:endParaRPr lang="en-US" dirty="0"/>
          </a:p>
        </p:txBody>
      </p:sp>
      <p:sp>
        <p:nvSpPr>
          <p:cNvPr id="5" name="Rectangle 4">
            <a:extLst>
              <a:ext uri="{FF2B5EF4-FFF2-40B4-BE49-F238E27FC236}">
                <a16:creationId xmlns:a16="http://schemas.microsoft.com/office/drawing/2014/main" id="{530E2DC3-5AD1-467F-A4D0-0BB558F5078D}"/>
              </a:ext>
            </a:extLst>
          </p:cNvPr>
          <p:cNvSpPr/>
          <p:nvPr/>
        </p:nvSpPr>
        <p:spPr>
          <a:xfrm>
            <a:off x="726265" y="1376313"/>
            <a:ext cx="11194944" cy="4524315"/>
          </a:xfrm>
          <a:prstGeom prst="rect">
            <a:avLst/>
          </a:prstGeom>
        </p:spPr>
        <p:txBody>
          <a:bodyPr wrap="square">
            <a:spAutoFit/>
          </a:bodyPr>
          <a:lstStyle/>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Making of </a:t>
            </a:r>
            <a:r>
              <a:rPr lang="en-US" sz="1600" dirty="0" err="1"/>
              <a:t>Petcoke</a:t>
            </a:r>
            <a:r>
              <a:rPr lang="en-US" sz="1600" dirty="0"/>
              <a:t> </a:t>
            </a:r>
          </a:p>
          <a:p>
            <a:pPr marL="628650" lvl="1" indent="-171450">
              <a:buFont typeface="Arial" panose="020B0604020202020204" pitchFamily="34" charset="0"/>
              <a:buChar char="•"/>
            </a:pPr>
            <a:endParaRPr lang="en-US" sz="1600" dirty="0">
              <a:hlinkClick r:id="rId2"/>
            </a:endParaRPr>
          </a:p>
          <a:p>
            <a:pPr marL="628650" lvl="1" indent="-171450">
              <a:buFont typeface="Arial" panose="020B0604020202020204" pitchFamily="34" charset="0"/>
              <a:buChar char="•"/>
            </a:pPr>
            <a:r>
              <a:rPr lang="en-US" sz="1600" dirty="0">
                <a:hlinkClick r:id="rId2"/>
              </a:rPr>
              <a:t>https://www.youtube.com/watch?v=qZZigKd43NU</a:t>
            </a:r>
            <a:endParaRPr lang="en-US" sz="1600" dirty="0"/>
          </a:p>
          <a:p>
            <a:pPr marL="628650" lvl="1"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Pet coke is a byproduct of oil refining. The term “green” used in connection to pet coke refers to the raw, unprocessed pet coke which comes out of the Coker. It does not refer to environmental friendliness.</a:t>
            </a:r>
          </a:p>
          <a:p>
            <a:pPr marL="171450" indent="-171450">
              <a:buFont typeface="Arial" panose="020B0604020202020204" pitchFamily="34" charset="0"/>
              <a:buChar char="•"/>
            </a:pPr>
            <a:r>
              <a:rPr lang="en-US" sz="1600" dirty="0"/>
              <a:t>GPC has several different structural forms commonly referred to as needle coke(s&lt;0.6% and VM &lt;5%), sponge coke(anode) S&lt; 4%,V&lt; 400PPm, VM &lt; 13%), and shot coke. Crude oil quality plays a major role in determining which of these is produced, although the Coker operation can also play a role.</a:t>
            </a:r>
          </a:p>
          <a:p>
            <a:pPr marL="171450" indent="-171450">
              <a:buFont typeface="Arial" panose="020B0604020202020204" pitchFamily="34" charset="0"/>
              <a:buChar char="•"/>
            </a:pPr>
            <a:r>
              <a:rPr lang="en-US" sz="1600" dirty="0"/>
              <a:t>GPC must be calcined or heat-treated at temperatures above 1200C before it can be used to make anodes. It is necessary to drive out the VM during calcining so that the coke shrinks and densiﬁes</a:t>
            </a:r>
          </a:p>
          <a:p>
            <a:pPr marL="171450" indent="-171450">
              <a:buFont typeface="Arial" panose="020B0604020202020204" pitchFamily="34" charset="0"/>
              <a:buChar char="•"/>
            </a:pPr>
            <a:r>
              <a:rPr lang="en-US" sz="1600" dirty="0"/>
              <a:t>Calciners always prefer GPC with a lower VM content because it results in a calcined product with lower porosity and higher bulk density. </a:t>
            </a:r>
          </a:p>
          <a:p>
            <a:pPr marL="171450" indent="-171450">
              <a:buFont typeface="Arial" panose="020B0604020202020204" pitchFamily="34" charset="0"/>
              <a:buChar char="•"/>
            </a:pPr>
            <a:r>
              <a:rPr lang="en-US" sz="1600" dirty="0"/>
              <a:t>Most of the world’s newly constructed reﬁneries are conﬁgured to process heavy, sour crude oils that sell at a signiﬁcant discount compared with light, sweet crudes. </a:t>
            </a:r>
          </a:p>
          <a:p>
            <a:pPr marL="171450" indent="-171450">
              <a:buFont typeface="Arial" panose="020B0604020202020204" pitchFamily="34" charset="0"/>
              <a:buChar char="•"/>
            </a:pPr>
            <a:r>
              <a:rPr lang="en-US" sz="1600" dirty="0"/>
              <a:t>Many existing reﬁneries, particularly in the United States, have made capital investments to allow the processing of more heavy, sour crudes like those from Canada. These changes have directly impacted the quality and volume of GPC produced. </a:t>
            </a:r>
          </a:p>
        </p:txBody>
      </p:sp>
    </p:spTree>
    <p:extLst>
      <p:ext uri="{BB962C8B-B14F-4D97-AF65-F5344CB8AC3E}">
        <p14:creationId xmlns:p14="http://schemas.microsoft.com/office/powerpoint/2010/main" val="323516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721DA42-6A27-4CCB-AA5B-A76D95B5AB6F}"/>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99F98250-1849-4C76-96B7-10B43977630A}"/>
              </a:ext>
            </a:extLst>
          </p:cNvPr>
          <p:cNvSpPr txBox="1">
            <a:spLocks/>
          </p:cNvSpPr>
          <p:nvPr/>
        </p:nvSpPr>
        <p:spPr>
          <a:xfrm>
            <a:off x="810704" y="410066"/>
            <a:ext cx="10996981" cy="70229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t>                      Types of </a:t>
            </a:r>
            <a:r>
              <a:rPr lang="en-US" sz="4800" dirty="0" err="1"/>
              <a:t>Petcoke</a:t>
            </a:r>
            <a:endParaRPr lang="en-US" dirty="0"/>
          </a:p>
        </p:txBody>
      </p:sp>
    </p:spTree>
    <p:extLst>
      <p:ext uri="{BB962C8B-B14F-4D97-AF65-F5344CB8AC3E}">
        <p14:creationId xmlns:p14="http://schemas.microsoft.com/office/powerpoint/2010/main" val="371601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721DA42-6A27-4CCB-AA5B-A76D95B5AB6F}"/>
              </a:ext>
            </a:extLst>
          </p:cNvPr>
          <p:cNvGraphicFramePr/>
          <p:nvPr>
            <p:extLst/>
          </p:nvPr>
        </p:nvGraphicFramePr>
        <p:xfrm>
          <a:off x="1215533" y="1426675"/>
          <a:ext cx="9760932" cy="3418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908FBC66-0EE2-4143-B898-868CB71C69A7}"/>
              </a:ext>
            </a:extLst>
          </p:cNvPr>
          <p:cNvSpPr/>
          <p:nvPr/>
        </p:nvSpPr>
        <p:spPr>
          <a:xfrm>
            <a:off x="654900" y="4845376"/>
            <a:ext cx="10882199" cy="1477328"/>
          </a:xfrm>
          <a:prstGeom prst="rect">
            <a:avLst/>
          </a:prstGeom>
        </p:spPr>
        <p:txBody>
          <a:bodyPr wrap="square">
            <a:spAutoFit/>
          </a:bodyPr>
          <a:lstStyle/>
          <a:p>
            <a:r>
              <a:rPr lang="en-US" b="1" dirty="0">
                <a:latin typeface="medium-content-serif-font"/>
              </a:rPr>
              <a:t>Desulfurization of </a:t>
            </a:r>
            <a:r>
              <a:rPr lang="en-US" b="1" dirty="0" err="1">
                <a:latin typeface="medium-content-serif-font"/>
              </a:rPr>
              <a:t>petcoke</a:t>
            </a:r>
            <a:br>
              <a:rPr lang="en-US" dirty="0"/>
            </a:br>
            <a:r>
              <a:rPr lang="en-US" dirty="0">
                <a:latin typeface="medium-content-serif-font"/>
              </a:rPr>
              <a:t>A high sulfur content in pet coke reduces its market value and may prevent its use as fuel due to restrictions on sulfur oxides emissions for environmental reasons. Methods have thus been proposed to reduce or eliminate the sulfur content of </a:t>
            </a:r>
            <a:r>
              <a:rPr lang="en-US" dirty="0" err="1">
                <a:latin typeface="medium-content-serif-font"/>
              </a:rPr>
              <a:t>petcoke</a:t>
            </a:r>
            <a:r>
              <a:rPr lang="en-US" dirty="0">
                <a:latin typeface="medium-content-serif-font"/>
              </a:rPr>
              <a:t>. Most of them involve the desorption of the inorganic sulfur present in the pores or surface of the coke, and the partition and removal of the organic sulfur attached to the aromatic carbon skeleton.</a:t>
            </a:r>
            <a:endParaRPr lang="en-US" dirty="0"/>
          </a:p>
        </p:txBody>
      </p:sp>
      <p:sp>
        <p:nvSpPr>
          <p:cNvPr id="4" name="Title 1">
            <a:extLst>
              <a:ext uri="{FF2B5EF4-FFF2-40B4-BE49-F238E27FC236}">
                <a16:creationId xmlns:a16="http://schemas.microsoft.com/office/drawing/2014/main" id="{328C5130-A86E-416A-8ED8-AFF6A245DB85}"/>
              </a:ext>
            </a:extLst>
          </p:cNvPr>
          <p:cNvSpPr txBox="1">
            <a:spLocks/>
          </p:cNvSpPr>
          <p:nvPr/>
        </p:nvSpPr>
        <p:spPr>
          <a:xfrm>
            <a:off x="810704" y="410066"/>
            <a:ext cx="10996981" cy="70229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t>                      Fuel Grade Pet Coke</a:t>
            </a:r>
            <a:endParaRPr lang="en-US" dirty="0"/>
          </a:p>
        </p:txBody>
      </p:sp>
    </p:spTree>
    <p:extLst>
      <p:ext uri="{BB962C8B-B14F-4D97-AF65-F5344CB8AC3E}">
        <p14:creationId xmlns:p14="http://schemas.microsoft.com/office/powerpoint/2010/main" val="353932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C378ACF3-8019-40CA-BDB2-4EDC5225FC53}"/>
              </a:ext>
            </a:extLst>
          </p:cNvPr>
          <p:cNvGraphicFramePr/>
          <p:nvPr>
            <p:extLst/>
          </p:nvPr>
        </p:nvGraphicFramePr>
        <p:xfrm>
          <a:off x="980786" y="1825819"/>
          <a:ext cx="10230428" cy="1076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29B205EA-C62A-49F7-BE49-E66844478E78}"/>
              </a:ext>
            </a:extLst>
          </p:cNvPr>
          <p:cNvSpPr txBox="1"/>
          <p:nvPr/>
        </p:nvSpPr>
        <p:spPr>
          <a:xfrm>
            <a:off x="882876" y="1381539"/>
            <a:ext cx="9831507" cy="369332"/>
          </a:xfrm>
          <a:prstGeom prst="rect">
            <a:avLst/>
          </a:prstGeom>
          <a:noFill/>
        </p:spPr>
        <p:txBody>
          <a:bodyPr wrap="square" rtlCol="0">
            <a:spAutoFit/>
          </a:bodyPr>
          <a:lstStyle/>
          <a:p>
            <a:r>
              <a:rPr lang="en-US" dirty="0"/>
              <a:t>Every ton of aluminum , smelting process consumes 0.4 tons of CPC </a:t>
            </a:r>
          </a:p>
        </p:txBody>
      </p:sp>
      <p:sp>
        <p:nvSpPr>
          <p:cNvPr id="12" name="TextBox 11">
            <a:extLst>
              <a:ext uri="{FF2B5EF4-FFF2-40B4-BE49-F238E27FC236}">
                <a16:creationId xmlns:a16="http://schemas.microsoft.com/office/drawing/2014/main" id="{226E54E4-A895-41BF-95DC-19AF7D871B90}"/>
              </a:ext>
            </a:extLst>
          </p:cNvPr>
          <p:cNvSpPr txBox="1"/>
          <p:nvPr/>
        </p:nvSpPr>
        <p:spPr>
          <a:xfrm>
            <a:off x="882876" y="2991678"/>
            <a:ext cx="9722176" cy="1754326"/>
          </a:xfrm>
          <a:prstGeom prst="rect">
            <a:avLst/>
          </a:prstGeom>
          <a:noFill/>
        </p:spPr>
        <p:txBody>
          <a:bodyPr wrap="square" rtlCol="0">
            <a:spAutoFit/>
          </a:bodyPr>
          <a:lstStyle/>
          <a:p>
            <a:r>
              <a:rPr lang="en-US" dirty="0"/>
              <a:t>Every ton of aluminum consumes  0.1 ton of CTP</a:t>
            </a:r>
          </a:p>
          <a:p>
            <a:r>
              <a:rPr lang="en-US" dirty="0"/>
              <a:t>Every ton of aluminum consumes 0.4 ton  of CPC</a:t>
            </a:r>
          </a:p>
          <a:p>
            <a:r>
              <a:rPr lang="en-US" dirty="0"/>
              <a:t>Each ton of </a:t>
            </a:r>
            <a:r>
              <a:rPr lang="en-US" dirty="0" err="1"/>
              <a:t>metalarurgical</a:t>
            </a:r>
            <a:r>
              <a:rPr lang="en-US" dirty="0"/>
              <a:t> coke gives 0.04 ton of CTP </a:t>
            </a:r>
          </a:p>
          <a:p>
            <a:r>
              <a:rPr lang="en-US" dirty="0"/>
              <a:t>Coal tar distillation yields </a:t>
            </a:r>
            <a:r>
              <a:rPr lang="en-US" dirty="0" err="1"/>
              <a:t>approx</a:t>
            </a:r>
            <a:r>
              <a:rPr lang="en-US" dirty="0"/>
              <a:t> 50% CTP, 40% aromatic oils and 10% </a:t>
            </a:r>
            <a:r>
              <a:rPr lang="en-US" dirty="0" err="1"/>
              <a:t>napthalene</a:t>
            </a:r>
            <a:r>
              <a:rPr lang="en-US" dirty="0"/>
              <a:t> oil. </a:t>
            </a:r>
          </a:p>
          <a:p>
            <a:r>
              <a:rPr lang="en-US" dirty="0"/>
              <a:t>Therefore, production of primary aluminum is one of the most important determinants of demand for CTP/CPC</a:t>
            </a:r>
          </a:p>
        </p:txBody>
      </p:sp>
      <p:sp>
        <p:nvSpPr>
          <p:cNvPr id="13" name="TextBox 12">
            <a:extLst>
              <a:ext uri="{FF2B5EF4-FFF2-40B4-BE49-F238E27FC236}">
                <a16:creationId xmlns:a16="http://schemas.microsoft.com/office/drawing/2014/main" id="{2991A4E5-1E40-47D9-8210-94D092379D67}"/>
              </a:ext>
            </a:extLst>
          </p:cNvPr>
          <p:cNvSpPr txBox="1"/>
          <p:nvPr/>
        </p:nvSpPr>
        <p:spPr>
          <a:xfrm>
            <a:off x="667654" y="413266"/>
            <a:ext cx="10230428" cy="861774"/>
          </a:xfrm>
          <a:prstGeom prst="rect">
            <a:avLst/>
          </a:prstGeom>
          <a:noFill/>
        </p:spPr>
        <p:txBody>
          <a:bodyPr wrap="square" rtlCol="0">
            <a:spAutoFit/>
          </a:bodyPr>
          <a:lstStyle/>
          <a:p>
            <a:r>
              <a:rPr lang="en-US" sz="5000" dirty="0"/>
              <a:t>  				CPC</a:t>
            </a:r>
          </a:p>
        </p:txBody>
      </p:sp>
    </p:spTree>
    <p:extLst>
      <p:ext uri="{BB962C8B-B14F-4D97-AF65-F5344CB8AC3E}">
        <p14:creationId xmlns:p14="http://schemas.microsoft.com/office/powerpoint/2010/main" val="1609205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2639</TotalTime>
  <Words>571</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vt:lpstr>
      <vt:lpstr>Calibri</vt:lpstr>
      <vt:lpstr>Calibri Light</vt:lpstr>
      <vt:lpstr>medium-content-serif-font</vt:lpstr>
      <vt:lpstr>Office Theme</vt:lpstr>
      <vt:lpstr>                           RAIN INDUSTRIES         - Sunil Kumar </vt:lpstr>
      <vt:lpstr>Rain Industries  PART - I</vt:lpstr>
      <vt:lpstr>Disclaimer </vt:lpstr>
      <vt:lpstr>PowerPoint Presentation</vt:lpstr>
      <vt:lpstr>PowerPoint Presentation</vt:lpstr>
      <vt:lpstr>     GreenPetCoke .. What is green about</vt:lpstr>
      <vt:lpstr>PowerPoint Presentation</vt:lpstr>
      <vt:lpstr>PowerPoint Presentation</vt:lpstr>
      <vt:lpstr>PowerPoint Presentation</vt:lpstr>
      <vt:lpstr>PowerPoint Presentation</vt:lpstr>
      <vt:lpstr>    CPC Strategy </vt:lpstr>
      <vt:lpstr>PowerPoint Presentation</vt:lpstr>
      <vt:lpstr>PowerPoint Presentation</vt:lpstr>
      <vt:lpstr>PowerPoint Presentation</vt:lpstr>
      <vt:lpstr>Crude-Coal-Bauxite-Aluminium(relation)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Suparasmul, Sunilkumar</dc:creator>
  <cp:lastModifiedBy>Suparasmul, Sunilkumar</cp:lastModifiedBy>
  <cp:revision>82</cp:revision>
  <dcterms:created xsi:type="dcterms:W3CDTF">2018-08-11T05:50:57Z</dcterms:created>
  <dcterms:modified xsi:type="dcterms:W3CDTF">2018-08-20T04:11:36Z</dcterms:modified>
</cp:coreProperties>
</file>