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3" r:id="rId2"/>
    <p:sldId id="354" r:id="rId3"/>
    <p:sldId id="359" r:id="rId4"/>
    <p:sldId id="343" r:id="rId5"/>
    <p:sldId id="334" r:id="rId6"/>
    <p:sldId id="340" r:id="rId7"/>
    <p:sldId id="355" r:id="rId8"/>
    <p:sldId id="333" r:id="rId9"/>
    <p:sldId id="335" r:id="rId10"/>
    <p:sldId id="328" r:id="rId11"/>
    <p:sldId id="356" r:id="rId12"/>
    <p:sldId id="345" r:id="rId13"/>
    <p:sldId id="327" r:id="rId14"/>
    <p:sldId id="346" r:id="rId15"/>
    <p:sldId id="332" r:id="rId16"/>
    <p:sldId id="339" r:id="rId17"/>
    <p:sldId id="336" r:id="rId18"/>
    <p:sldId id="350" r:id="rId19"/>
    <p:sldId id="351" r:id="rId20"/>
    <p:sldId id="330" r:id="rId21"/>
    <p:sldId id="358" r:id="rId22"/>
    <p:sldId id="331" r:id="rId23"/>
    <p:sldId id="352" r:id="rId24"/>
    <p:sldId id="357" r:id="rId25"/>
    <p:sldId id="342" r:id="rId26"/>
    <p:sldId id="353" r:id="rId27"/>
    <p:sldId id="349" r:id="rId28"/>
  </p:sldIdLst>
  <p:sldSz cx="9144000" cy="5143500" type="screen16x9"/>
  <p:notesSz cx="6858000" cy="9144000"/>
  <p:embeddedFontLst>
    <p:embeddedFont>
      <p:font typeface="Karla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Montserrat" charset="0"/>
      <p:regular r:id="rId39"/>
      <p:bold r:id="rId40"/>
    </p:embeddedFont>
    <p:embeddedFont>
      <p:font typeface="Cambria" pitchFamily="18" charset="0"/>
      <p:regular r:id="rId41"/>
      <p:bold r:id="rId42"/>
      <p:italic r:id="rId43"/>
      <p:boldItalic r:id="rId44"/>
    </p:embeddedFont>
    <p:embeddedFont>
      <p:font typeface="Verdana" pitchFamily="34" charset="0"/>
      <p:regular r:id="rId45"/>
      <p:bold r:id="rId46"/>
      <p:italic r:id="rId47"/>
      <p:boldItalic r:id="rId48"/>
    </p:embeddedFont>
    <p:embeddedFont>
      <p:font typeface="Aharoni" pitchFamily="2" charset="-79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DFA843A-5C6E-44FB-9EE0-9BFA02245454}">
  <a:tblStyle styleId="{EDFA843A-5C6E-44FB-9EE0-9BFA022454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1374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09BD5-E61D-477A-90CE-32234FFE33BA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</dgm:pt>
    <dgm:pt modelId="{A8690DEA-9E16-4697-970F-A75408A7268D}">
      <dgm:prSet phldrT="[Text]" custT="1"/>
      <dgm:spPr/>
      <dgm:t>
        <a:bodyPr/>
        <a:lstStyle/>
        <a:p>
          <a:r>
            <a:rPr lang="en-US" sz="1600" dirty="0" smtClean="0">
              <a:latin typeface="Cambria" pitchFamily="18" charset="0"/>
            </a:rPr>
            <a:t>Management</a:t>
          </a:r>
          <a:endParaRPr lang="en-IN" sz="1600" dirty="0">
            <a:latin typeface="Cambria" pitchFamily="18" charset="0"/>
          </a:endParaRPr>
        </a:p>
      </dgm:t>
    </dgm:pt>
    <dgm:pt modelId="{8DDED426-2FCF-49CF-A370-1AF6CF739FDA}" type="parTrans" cxnId="{4716BE44-E6AF-401B-A24D-03F57962846E}">
      <dgm:prSet/>
      <dgm:spPr/>
      <dgm:t>
        <a:bodyPr/>
        <a:lstStyle/>
        <a:p>
          <a:endParaRPr lang="en-IN" sz="1200">
            <a:latin typeface="Cambria" pitchFamily="18" charset="0"/>
          </a:endParaRPr>
        </a:p>
      </dgm:t>
    </dgm:pt>
    <dgm:pt modelId="{E7C01074-7726-4BA5-BD36-C25CEA281FB5}" type="sibTrans" cxnId="{4716BE44-E6AF-401B-A24D-03F57962846E}">
      <dgm:prSet/>
      <dgm:spPr/>
      <dgm:t>
        <a:bodyPr/>
        <a:lstStyle/>
        <a:p>
          <a:endParaRPr lang="en-IN" sz="1200">
            <a:latin typeface="Cambria" pitchFamily="18" charset="0"/>
          </a:endParaRPr>
        </a:p>
      </dgm:t>
    </dgm:pt>
    <dgm:pt modelId="{4C07E9F8-6101-47EC-89BA-6E86EFD389A8}">
      <dgm:prSet phldrT="[Text]" custT="1"/>
      <dgm:spPr/>
      <dgm:t>
        <a:bodyPr/>
        <a:lstStyle/>
        <a:p>
          <a:r>
            <a:rPr lang="en-US" sz="1600" dirty="0" smtClean="0">
              <a:latin typeface="Cambria" pitchFamily="18" charset="0"/>
            </a:rPr>
            <a:t>Business</a:t>
          </a:r>
          <a:endParaRPr lang="en-IN" sz="1600" dirty="0">
            <a:latin typeface="Cambria" pitchFamily="18" charset="0"/>
          </a:endParaRPr>
        </a:p>
      </dgm:t>
    </dgm:pt>
    <dgm:pt modelId="{CBEBA5F2-F49B-4F22-B765-AC13DBD434C0}" type="parTrans" cxnId="{B200791B-C927-46EB-9959-D39324D92B98}">
      <dgm:prSet/>
      <dgm:spPr/>
      <dgm:t>
        <a:bodyPr/>
        <a:lstStyle/>
        <a:p>
          <a:endParaRPr lang="en-IN" sz="1200">
            <a:latin typeface="Cambria" pitchFamily="18" charset="0"/>
          </a:endParaRPr>
        </a:p>
      </dgm:t>
    </dgm:pt>
    <dgm:pt modelId="{848208CB-F24E-4FC2-B524-DFA3C5BCC252}" type="sibTrans" cxnId="{B200791B-C927-46EB-9959-D39324D92B98}">
      <dgm:prSet/>
      <dgm:spPr/>
      <dgm:t>
        <a:bodyPr/>
        <a:lstStyle/>
        <a:p>
          <a:endParaRPr lang="en-IN" sz="1200">
            <a:latin typeface="Cambria" pitchFamily="18" charset="0"/>
          </a:endParaRPr>
        </a:p>
      </dgm:t>
    </dgm:pt>
    <dgm:pt modelId="{37177818-9900-4A10-BF08-DDDD928D265D}">
      <dgm:prSet phldrT="[Text]" custT="1"/>
      <dgm:spPr/>
      <dgm:t>
        <a:bodyPr/>
        <a:lstStyle/>
        <a:p>
          <a:r>
            <a:rPr lang="en-US" sz="1600" dirty="0" smtClean="0">
              <a:latin typeface="Cambria" pitchFamily="18" charset="0"/>
            </a:rPr>
            <a:t>Valuation</a:t>
          </a:r>
          <a:endParaRPr lang="en-IN" sz="1600" dirty="0">
            <a:latin typeface="Cambria" pitchFamily="18" charset="0"/>
          </a:endParaRPr>
        </a:p>
      </dgm:t>
    </dgm:pt>
    <dgm:pt modelId="{3F70A7D1-D870-4E45-959A-8380892BDC3A}" type="parTrans" cxnId="{3CBE413E-9797-4542-A9C9-4BB344A2A98F}">
      <dgm:prSet/>
      <dgm:spPr/>
      <dgm:t>
        <a:bodyPr/>
        <a:lstStyle/>
        <a:p>
          <a:endParaRPr lang="en-IN" sz="1200">
            <a:latin typeface="Cambria" pitchFamily="18" charset="0"/>
          </a:endParaRPr>
        </a:p>
      </dgm:t>
    </dgm:pt>
    <dgm:pt modelId="{224A4E6D-4C2A-463C-91E6-1BC029B2CF73}" type="sibTrans" cxnId="{3CBE413E-9797-4542-A9C9-4BB344A2A98F}">
      <dgm:prSet/>
      <dgm:spPr/>
      <dgm:t>
        <a:bodyPr/>
        <a:lstStyle/>
        <a:p>
          <a:endParaRPr lang="en-IN" sz="1200">
            <a:latin typeface="Cambria" pitchFamily="18" charset="0"/>
          </a:endParaRPr>
        </a:p>
      </dgm:t>
    </dgm:pt>
    <dgm:pt modelId="{FCDF5CF5-71B5-4AAA-858F-2083103B4BD3}" type="pres">
      <dgm:prSet presAssocID="{78809BD5-E61D-477A-90CE-32234FFE33BA}" presName="CompostProcess" presStyleCnt="0">
        <dgm:presLayoutVars>
          <dgm:dir/>
          <dgm:resizeHandles val="exact"/>
        </dgm:presLayoutVars>
      </dgm:prSet>
      <dgm:spPr/>
    </dgm:pt>
    <dgm:pt modelId="{C906E5E9-6E46-4095-9F34-6FD47A0B05DD}" type="pres">
      <dgm:prSet presAssocID="{78809BD5-E61D-477A-90CE-32234FFE33BA}" presName="arrow" presStyleLbl="bgShp" presStyleIdx="0" presStyleCnt="1"/>
      <dgm:spPr/>
    </dgm:pt>
    <dgm:pt modelId="{C9CF03EC-4149-4556-B4A7-8ACB1CFCBF81}" type="pres">
      <dgm:prSet presAssocID="{78809BD5-E61D-477A-90CE-32234FFE33BA}" presName="linearProcess" presStyleCnt="0"/>
      <dgm:spPr/>
    </dgm:pt>
    <dgm:pt modelId="{606A3F42-D3FA-40D6-8C1C-9DE4601CF125}" type="pres">
      <dgm:prSet presAssocID="{A8690DEA-9E16-4697-970F-A75408A7268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0BD0F8-D15B-4388-BA9C-6CAF59BBCE18}" type="pres">
      <dgm:prSet presAssocID="{E7C01074-7726-4BA5-BD36-C25CEA281FB5}" presName="sibTrans" presStyleCnt="0"/>
      <dgm:spPr/>
    </dgm:pt>
    <dgm:pt modelId="{5060102D-5FFB-40B5-9690-2C77E95BFF95}" type="pres">
      <dgm:prSet presAssocID="{4C07E9F8-6101-47EC-89BA-6E86EFD389A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42935F-1F25-4AE2-8EC3-DFF00FFCFEE7}" type="pres">
      <dgm:prSet presAssocID="{848208CB-F24E-4FC2-B524-DFA3C5BCC252}" presName="sibTrans" presStyleCnt="0"/>
      <dgm:spPr/>
    </dgm:pt>
    <dgm:pt modelId="{D6E6899F-689D-4339-9088-0278FD04DAD1}" type="pres">
      <dgm:prSet presAssocID="{37177818-9900-4A10-BF08-DDDD928D26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66C724B-F949-4C19-8ED7-F9A46B9FF212}" type="presOf" srcId="{A8690DEA-9E16-4697-970F-A75408A7268D}" destId="{606A3F42-D3FA-40D6-8C1C-9DE4601CF125}" srcOrd="0" destOrd="0" presId="urn:microsoft.com/office/officeart/2005/8/layout/hProcess9"/>
    <dgm:cxn modelId="{DAA6BD3E-E67A-4CB0-A8C3-85551CE12337}" type="presOf" srcId="{4C07E9F8-6101-47EC-89BA-6E86EFD389A8}" destId="{5060102D-5FFB-40B5-9690-2C77E95BFF95}" srcOrd="0" destOrd="0" presId="urn:microsoft.com/office/officeart/2005/8/layout/hProcess9"/>
    <dgm:cxn modelId="{21F55865-5CE2-45B9-B482-ABF234AB2BC3}" type="presOf" srcId="{37177818-9900-4A10-BF08-DDDD928D265D}" destId="{D6E6899F-689D-4339-9088-0278FD04DAD1}" srcOrd="0" destOrd="0" presId="urn:microsoft.com/office/officeart/2005/8/layout/hProcess9"/>
    <dgm:cxn modelId="{4716BE44-E6AF-401B-A24D-03F57962846E}" srcId="{78809BD5-E61D-477A-90CE-32234FFE33BA}" destId="{A8690DEA-9E16-4697-970F-A75408A7268D}" srcOrd="0" destOrd="0" parTransId="{8DDED426-2FCF-49CF-A370-1AF6CF739FDA}" sibTransId="{E7C01074-7726-4BA5-BD36-C25CEA281FB5}"/>
    <dgm:cxn modelId="{B200791B-C927-46EB-9959-D39324D92B98}" srcId="{78809BD5-E61D-477A-90CE-32234FFE33BA}" destId="{4C07E9F8-6101-47EC-89BA-6E86EFD389A8}" srcOrd="1" destOrd="0" parTransId="{CBEBA5F2-F49B-4F22-B765-AC13DBD434C0}" sibTransId="{848208CB-F24E-4FC2-B524-DFA3C5BCC252}"/>
    <dgm:cxn modelId="{C9BC5BF2-298D-4273-8D8E-D51CA2D235F3}" type="presOf" srcId="{78809BD5-E61D-477A-90CE-32234FFE33BA}" destId="{FCDF5CF5-71B5-4AAA-858F-2083103B4BD3}" srcOrd="0" destOrd="0" presId="urn:microsoft.com/office/officeart/2005/8/layout/hProcess9"/>
    <dgm:cxn modelId="{3CBE413E-9797-4542-A9C9-4BB344A2A98F}" srcId="{78809BD5-E61D-477A-90CE-32234FFE33BA}" destId="{37177818-9900-4A10-BF08-DDDD928D265D}" srcOrd="2" destOrd="0" parTransId="{3F70A7D1-D870-4E45-959A-8380892BDC3A}" sibTransId="{224A4E6D-4C2A-463C-91E6-1BC029B2CF73}"/>
    <dgm:cxn modelId="{EF254A42-29C3-4B16-82FD-DA255F7DEDED}" type="presParOf" srcId="{FCDF5CF5-71B5-4AAA-858F-2083103B4BD3}" destId="{C906E5E9-6E46-4095-9F34-6FD47A0B05DD}" srcOrd="0" destOrd="0" presId="urn:microsoft.com/office/officeart/2005/8/layout/hProcess9"/>
    <dgm:cxn modelId="{EC23345A-487E-49D7-9B1E-8D329EE01026}" type="presParOf" srcId="{FCDF5CF5-71B5-4AAA-858F-2083103B4BD3}" destId="{C9CF03EC-4149-4556-B4A7-8ACB1CFCBF81}" srcOrd="1" destOrd="0" presId="urn:microsoft.com/office/officeart/2005/8/layout/hProcess9"/>
    <dgm:cxn modelId="{7B6F4857-7C9F-4CB3-B8A1-63545AE6112B}" type="presParOf" srcId="{C9CF03EC-4149-4556-B4A7-8ACB1CFCBF81}" destId="{606A3F42-D3FA-40D6-8C1C-9DE4601CF125}" srcOrd="0" destOrd="0" presId="urn:microsoft.com/office/officeart/2005/8/layout/hProcess9"/>
    <dgm:cxn modelId="{412B3232-6A07-4B1C-B758-BF27CCA86764}" type="presParOf" srcId="{C9CF03EC-4149-4556-B4A7-8ACB1CFCBF81}" destId="{590BD0F8-D15B-4388-BA9C-6CAF59BBCE18}" srcOrd="1" destOrd="0" presId="urn:microsoft.com/office/officeart/2005/8/layout/hProcess9"/>
    <dgm:cxn modelId="{0B026519-1491-4695-8497-AF33FC0AD13D}" type="presParOf" srcId="{C9CF03EC-4149-4556-B4A7-8ACB1CFCBF81}" destId="{5060102D-5FFB-40B5-9690-2C77E95BFF95}" srcOrd="2" destOrd="0" presId="urn:microsoft.com/office/officeart/2005/8/layout/hProcess9"/>
    <dgm:cxn modelId="{E52EF589-0F7A-4431-9C0E-EB1514E9759F}" type="presParOf" srcId="{C9CF03EC-4149-4556-B4A7-8ACB1CFCBF81}" destId="{9842935F-1F25-4AE2-8EC3-DFF00FFCFEE7}" srcOrd="3" destOrd="0" presId="urn:microsoft.com/office/officeart/2005/8/layout/hProcess9"/>
    <dgm:cxn modelId="{174F62C8-BF6B-4792-A281-4C2AE4932D9F}" type="presParOf" srcId="{C9CF03EC-4149-4556-B4A7-8ACB1CFCBF81}" destId="{D6E6899F-689D-4339-9088-0278FD04DAD1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41823-4FF5-41D2-AD1D-263B95599D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99BCB-8C06-47FC-8D8E-577AE77A7FE7}">
      <dgm:prSet phldrT="[Text]" custT="1"/>
      <dgm:spPr/>
      <dgm:t>
        <a:bodyPr/>
        <a:lstStyle/>
        <a:p>
          <a:r>
            <a:rPr lang="en-US" sz="1050" dirty="0" smtClean="0"/>
            <a:t>PE Multiple</a:t>
          </a:r>
          <a:endParaRPr lang="en-US" sz="1050" dirty="0"/>
        </a:p>
      </dgm:t>
    </dgm:pt>
    <dgm:pt modelId="{C4078491-EB43-48DD-A650-97315A42C872}" type="parTrans" cxnId="{632DD7FB-F12E-4BD2-BF92-EF1105F59953}">
      <dgm:prSet/>
      <dgm:spPr/>
      <dgm:t>
        <a:bodyPr/>
        <a:lstStyle/>
        <a:p>
          <a:endParaRPr lang="en-US"/>
        </a:p>
      </dgm:t>
    </dgm:pt>
    <dgm:pt modelId="{82B58300-CAB1-4A59-9CC3-815F68674171}" type="sibTrans" cxnId="{632DD7FB-F12E-4BD2-BF92-EF1105F59953}">
      <dgm:prSet/>
      <dgm:spPr/>
      <dgm:t>
        <a:bodyPr/>
        <a:lstStyle/>
        <a:p>
          <a:endParaRPr lang="en-US"/>
        </a:p>
      </dgm:t>
    </dgm:pt>
    <dgm:pt modelId="{D21DE999-F6B5-4ABE-B100-7594571A9EBE}">
      <dgm:prSet phldrT="[Text]" custT="1"/>
      <dgm:spPr/>
      <dgm:t>
        <a:bodyPr/>
        <a:lstStyle/>
        <a:p>
          <a:r>
            <a:rPr lang="en-US" sz="1050" dirty="0" smtClean="0"/>
            <a:t>Business Quality</a:t>
          </a:r>
          <a:endParaRPr lang="en-US" sz="1050" dirty="0"/>
        </a:p>
      </dgm:t>
    </dgm:pt>
    <dgm:pt modelId="{5DBF2D75-849F-47AD-9B62-A15BC07B6B0D}" type="parTrans" cxnId="{F6996B84-1619-4A6F-8018-ED4540EDB988}">
      <dgm:prSet/>
      <dgm:spPr/>
      <dgm:t>
        <a:bodyPr/>
        <a:lstStyle/>
        <a:p>
          <a:endParaRPr lang="en-US" sz="2400"/>
        </a:p>
      </dgm:t>
    </dgm:pt>
    <dgm:pt modelId="{A724E4E8-0C11-459B-B485-AF9BA11812E0}" type="sibTrans" cxnId="{F6996B84-1619-4A6F-8018-ED4540EDB988}">
      <dgm:prSet/>
      <dgm:spPr/>
      <dgm:t>
        <a:bodyPr/>
        <a:lstStyle/>
        <a:p>
          <a:endParaRPr lang="en-US"/>
        </a:p>
      </dgm:t>
    </dgm:pt>
    <dgm:pt modelId="{5D5B7A43-060D-4D20-B7C5-EF533A011AE1}">
      <dgm:prSet phldrT="[Text]" custT="1"/>
      <dgm:spPr/>
      <dgm:t>
        <a:bodyPr/>
        <a:lstStyle/>
        <a:p>
          <a:r>
            <a:rPr lang="en-US" sz="1050" dirty="0" smtClean="0"/>
            <a:t>Business Opportunity &amp; Business Model</a:t>
          </a:r>
          <a:endParaRPr lang="en-US" sz="1050" dirty="0"/>
        </a:p>
      </dgm:t>
    </dgm:pt>
    <dgm:pt modelId="{ACF4B729-CEBF-4947-8D93-1B95B15D2698}" type="parTrans" cxnId="{FE35C6DD-33FE-4848-9B8E-0BBEF9DED7E0}">
      <dgm:prSet/>
      <dgm:spPr/>
      <dgm:t>
        <a:bodyPr/>
        <a:lstStyle/>
        <a:p>
          <a:endParaRPr lang="en-US" sz="2400"/>
        </a:p>
      </dgm:t>
    </dgm:pt>
    <dgm:pt modelId="{5744EF0F-2E57-4FAA-A898-8605746810EC}" type="sibTrans" cxnId="{FE35C6DD-33FE-4848-9B8E-0BBEF9DED7E0}">
      <dgm:prSet/>
      <dgm:spPr/>
      <dgm:t>
        <a:bodyPr/>
        <a:lstStyle/>
        <a:p>
          <a:endParaRPr lang="en-US"/>
        </a:p>
      </dgm:t>
    </dgm:pt>
    <dgm:pt modelId="{332D5DDC-6915-4039-8323-02066675FD77}">
      <dgm:prSet phldrT="[Text]" custT="1"/>
      <dgm:spPr/>
      <dgm:t>
        <a:bodyPr/>
        <a:lstStyle/>
        <a:p>
          <a:r>
            <a:rPr lang="en-US" sz="1050" dirty="0" smtClean="0"/>
            <a:t>Sustainability &amp; Risk Profile</a:t>
          </a:r>
          <a:endParaRPr lang="en-US" sz="1050" dirty="0"/>
        </a:p>
      </dgm:t>
    </dgm:pt>
    <dgm:pt modelId="{F3657A75-3815-46D9-BEF7-835839E91193}" type="parTrans" cxnId="{740FB1CF-4D1F-4DFC-AB98-6EBC65DC5660}">
      <dgm:prSet/>
      <dgm:spPr/>
      <dgm:t>
        <a:bodyPr/>
        <a:lstStyle/>
        <a:p>
          <a:endParaRPr lang="en-US" sz="2400"/>
        </a:p>
      </dgm:t>
    </dgm:pt>
    <dgm:pt modelId="{0468BB40-0554-4F7F-8B6F-00B5CD2573B3}" type="sibTrans" cxnId="{740FB1CF-4D1F-4DFC-AB98-6EBC65DC5660}">
      <dgm:prSet/>
      <dgm:spPr/>
      <dgm:t>
        <a:bodyPr/>
        <a:lstStyle/>
        <a:p>
          <a:endParaRPr lang="en-US"/>
        </a:p>
      </dgm:t>
    </dgm:pt>
    <dgm:pt modelId="{31927617-ACDF-45ED-BB83-A88743E58FB8}">
      <dgm:prSet phldrT="[Text]" custT="1"/>
      <dgm:spPr/>
      <dgm:t>
        <a:bodyPr/>
        <a:lstStyle/>
        <a:p>
          <a:r>
            <a:rPr lang="en-US" sz="1050" dirty="0" smtClean="0"/>
            <a:t>Management Quality</a:t>
          </a:r>
          <a:endParaRPr lang="en-US" sz="1050" dirty="0"/>
        </a:p>
      </dgm:t>
    </dgm:pt>
    <dgm:pt modelId="{3C5E97EF-02DD-446D-8E09-2DCABE251396}" type="parTrans" cxnId="{1BBAFF40-7EB0-466B-A2AD-313551BDF6FA}">
      <dgm:prSet/>
      <dgm:spPr/>
      <dgm:t>
        <a:bodyPr/>
        <a:lstStyle/>
        <a:p>
          <a:endParaRPr lang="en-US" sz="2400"/>
        </a:p>
      </dgm:t>
    </dgm:pt>
    <dgm:pt modelId="{34963E24-ED98-4D15-8B66-D3FD8877D9F3}" type="sibTrans" cxnId="{1BBAFF40-7EB0-466B-A2AD-313551BDF6FA}">
      <dgm:prSet/>
      <dgm:spPr/>
      <dgm:t>
        <a:bodyPr/>
        <a:lstStyle/>
        <a:p>
          <a:endParaRPr lang="en-US"/>
        </a:p>
      </dgm:t>
    </dgm:pt>
    <dgm:pt modelId="{EDB1EDC9-29DA-4DB6-A313-B8EABF227E16}">
      <dgm:prSet phldrT="[Text]" custT="1"/>
      <dgm:spPr/>
      <dgm:t>
        <a:bodyPr/>
        <a:lstStyle/>
        <a:p>
          <a:r>
            <a:rPr lang="en-US" sz="1050" dirty="0" smtClean="0"/>
            <a:t>Passion</a:t>
          </a:r>
          <a:endParaRPr lang="en-US" sz="1050" dirty="0"/>
        </a:p>
      </dgm:t>
    </dgm:pt>
    <dgm:pt modelId="{98CF2E00-229B-40D2-B875-48090E3444A5}" type="parTrans" cxnId="{A265ADD4-5C46-4BB4-867E-A50AA20D0E70}">
      <dgm:prSet/>
      <dgm:spPr/>
      <dgm:t>
        <a:bodyPr/>
        <a:lstStyle/>
        <a:p>
          <a:endParaRPr lang="en-US" sz="2400"/>
        </a:p>
      </dgm:t>
    </dgm:pt>
    <dgm:pt modelId="{C32ED092-71B8-4870-B2D5-AF48B3675089}" type="sibTrans" cxnId="{A265ADD4-5C46-4BB4-867E-A50AA20D0E70}">
      <dgm:prSet/>
      <dgm:spPr/>
      <dgm:t>
        <a:bodyPr/>
        <a:lstStyle/>
        <a:p>
          <a:endParaRPr lang="en-US"/>
        </a:p>
      </dgm:t>
    </dgm:pt>
    <dgm:pt modelId="{96901875-2BF4-4DD9-AA56-17315F99E94A}">
      <dgm:prSet custT="1"/>
      <dgm:spPr/>
      <dgm:t>
        <a:bodyPr/>
        <a:lstStyle/>
        <a:p>
          <a:r>
            <a:rPr lang="en-US" sz="1050" dirty="0" smtClean="0"/>
            <a:t>Competitive Edge</a:t>
          </a:r>
          <a:endParaRPr lang="en-US" sz="1050" dirty="0"/>
        </a:p>
      </dgm:t>
    </dgm:pt>
    <dgm:pt modelId="{A5C04B39-65CE-4E09-A0AF-213567C50F96}" type="parTrans" cxnId="{48B96F27-CDCE-40F0-8E80-0053023E3F15}">
      <dgm:prSet/>
      <dgm:spPr/>
      <dgm:t>
        <a:bodyPr/>
        <a:lstStyle/>
        <a:p>
          <a:endParaRPr lang="en-US" sz="2400"/>
        </a:p>
      </dgm:t>
    </dgm:pt>
    <dgm:pt modelId="{274E1BCF-5430-4466-937A-4E9C2B82258C}" type="sibTrans" cxnId="{48B96F27-CDCE-40F0-8E80-0053023E3F15}">
      <dgm:prSet/>
      <dgm:spPr/>
      <dgm:t>
        <a:bodyPr/>
        <a:lstStyle/>
        <a:p>
          <a:endParaRPr lang="en-US"/>
        </a:p>
      </dgm:t>
    </dgm:pt>
    <dgm:pt modelId="{E21C1E59-32CA-4EF7-BDFD-5D040B13C4B9}">
      <dgm:prSet custT="1"/>
      <dgm:spPr/>
      <dgm:t>
        <a:bodyPr/>
        <a:lstStyle/>
        <a:p>
          <a:r>
            <a:rPr lang="en-US" sz="1050" dirty="0" smtClean="0"/>
            <a:t>Honesty</a:t>
          </a:r>
          <a:endParaRPr lang="en-US" sz="1050" dirty="0"/>
        </a:p>
      </dgm:t>
    </dgm:pt>
    <dgm:pt modelId="{EEAC9C04-F682-4C07-9F5C-F7BF5060011F}" type="parTrans" cxnId="{B9D697C8-77DC-4475-BA73-6B5BA7E9F0BD}">
      <dgm:prSet/>
      <dgm:spPr/>
      <dgm:t>
        <a:bodyPr/>
        <a:lstStyle/>
        <a:p>
          <a:endParaRPr lang="en-US" sz="2400"/>
        </a:p>
      </dgm:t>
    </dgm:pt>
    <dgm:pt modelId="{51CF7724-D6F5-4418-A931-B56C1DAE1B23}" type="sibTrans" cxnId="{B9D697C8-77DC-4475-BA73-6B5BA7E9F0BD}">
      <dgm:prSet/>
      <dgm:spPr/>
      <dgm:t>
        <a:bodyPr/>
        <a:lstStyle/>
        <a:p>
          <a:endParaRPr lang="en-US"/>
        </a:p>
      </dgm:t>
    </dgm:pt>
    <dgm:pt modelId="{1D3117AE-BBAB-4139-967C-56D15397C4AE}">
      <dgm:prSet custT="1"/>
      <dgm:spPr/>
      <dgm:t>
        <a:bodyPr/>
        <a:lstStyle/>
        <a:p>
          <a:r>
            <a:rPr lang="en-US" sz="1050" dirty="0" smtClean="0"/>
            <a:t>Competence</a:t>
          </a:r>
          <a:endParaRPr lang="en-US" sz="1050" dirty="0"/>
        </a:p>
      </dgm:t>
    </dgm:pt>
    <dgm:pt modelId="{FF818D82-ABB1-415A-A9AA-92491DDE76EC}" type="parTrans" cxnId="{27AF51D8-D818-49F9-8C3A-6A0DE306DBF5}">
      <dgm:prSet/>
      <dgm:spPr/>
      <dgm:t>
        <a:bodyPr/>
        <a:lstStyle/>
        <a:p>
          <a:endParaRPr lang="en-US" sz="2400"/>
        </a:p>
      </dgm:t>
    </dgm:pt>
    <dgm:pt modelId="{BE40D892-3355-4016-ABE4-1796F4D8C04E}" type="sibTrans" cxnId="{27AF51D8-D818-49F9-8C3A-6A0DE306DBF5}">
      <dgm:prSet/>
      <dgm:spPr/>
      <dgm:t>
        <a:bodyPr/>
        <a:lstStyle/>
        <a:p>
          <a:endParaRPr lang="en-US"/>
        </a:p>
      </dgm:t>
    </dgm:pt>
    <dgm:pt modelId="{F23EF5C4-6FBA-4C88-A6D1-7E04E17E6502}">
      <dgm:prSet custT="1"/>
      <dgm:spPr/>
      <dgm:t>
        <a:bodyPr/>
        <a:lstStyle/>
        <a:p>
          <a:r>
            <a:rPr lang="en-US" sz="1050" dirty="0" smtClean="0"/>
            <a:t>Transparency</a:t>
          </a:r>
          <a:endParaRPr lang="en-US" sz="1050" dirty="0"/>
        </a:p>
      </dgm:t>
    </dgm:pt>
    <dgm:pt modelId="{7F6B5AAE-9EA1-4C84-8679-E7B89526C965}" type="parTrans" cxnId="{19994FAD-3130-4D3E-A18A-1844B9E4232B}">
      <dgm:prSet/>
      <dgm:spPr/>
      <dgm:t>
        <a:bodyPr/>
        <a:lstStyle/>
        <a:p>
          <a:endParaRPr lang="en-US" sz="2400"/>
        </a:p>
      </dgm:t>
    </dgm:pt>
    <dgm:pt modelId="{A97DCCC0-5900-4044-A0A9-BD6AF4EDA95A}" type="sibTrans" cxnId="{19994FAD-3130-4D3E-A18A-1844B9E4232B}">
      <dgm:prSet/>
      <dgm:spPr/>
      <dgm:t>
        <a:bodyPr/>
        <a:lstStyle/>
        <a:p>
          <a:endParaRPr lang="en-US"/>
        </a:p>
      </dgm:t>
    </dgm:pt>
    <dgm:pt modelId="{E6A38090-03CD-4DD5-B90A-36C98D66B862}" type="pres">
      <dgm:prSet presAssocID="{C6A41823-4FF5-41D2-AD1D-263B95599D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A52DDF-4590-4A4A-9387-91A39A49A4BC}" type="pres">
      <dgm:prSet presAssocID="{F9599BCB-8C06-47FC-8D8E-577AE77A7FE7}" presName="hierRoot1" presStyleCnt="0"/>
      <dgm:spPr/>
    </dgm:pt>
    <dgm:pt modelId="{21437450-997B-41E0-A405-2BBDE2239FEA}" type="pres">
      <dgm:prSet presAssocID="{F9599BCB-8C06-47FC-8D8E-577AE77A7FE7}" presName="composite" presStyleCnt="0"/>
      <dgm:spPr/>
    </dgm:pt>
    <dgm:pt modelId="{73807BB7-D38F-4300-8B3B-F238F7D4E26B}" type="pres">
      <dgm:prSet presAssocID="{F9599BCB-8C06-47FC-8D8E-577AE77A7FE7}" presName="background" presStyleLbl="node0" presStyleIdx="0" presStyleCnt="1"/>
      <dgm:spPr/>
    </dgm:pt>
    <dgm:pt modelId="{2E5E9E41-68C5-4E75-AB10-0B7B597FC99B}" type="pres">
      <dgm:prSet presAssocID="{F9599BCB-8C06-47FC-8D8E-577AE77A7FE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83AC4-1B58-47CB-BF73-465B071992BA}" type="pres">
      <dgm:prSet presAssocID="{F9599BCB-8C06-47FC-8D8E-577AE77A7FE7}" presName="hierChild2" presStyleCnt="0"/>
      <dgm:spPr/>
    </dgm:pt>
    <dgm:pt modelId="{4B692112-566C-4238-8F04-ED9C0045A914}" type="pres">
      <dgm:prSet presAssocID="{5DBF2D75-849F-47AD-9B62-A15BC07B6B0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EF8B114-A812-47B4-B74F-80C4AECBE3FF}" type="pres">
      <dgm:prSet presAssocID="{D21DE999-F6B5-4ABE-B100-7594571A9EBE}" presName="hierRoot2" presStyleCnt="0"/>
      <dgm:spPr/>
    </dgm:pt>
    <dgm:pt modelId="{40990644-04BB-48F4-BEC8-83FFBB677CD7}" type="pres">
      <dgm:prSet presAssocID="{D21DE999-F6B5-4ABE-B100-7594571A9EBE}" presName="composite2" presStyleCnt="0"/>
      <dgm:spPr/>
    </dgm:pt>
    <dgm:pt modelId="{CDA268FF-B70A-4429-95CE-4A4E252A355E}" type="pres">
      <dgm:prSet presAssocID="{D21DE999-F6B5-4ABE-B100-7594571A9EBE}" presName="background2" presStyleLbl="node2" presStyleIdx="0" presStyleCnt="2"/>
      <dgm:spPr/>
    </dgm:pt>
    <dgm:pt modelId="{76E2EC78-A3AB-410B-86A0-FFCE864A3B49}" type="pres">
      <dgm:prSet presAssocID="{D21DE999-F6B5-4ABE-B100-7594571A9EB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9F7987-5A54-4985-AD09-EB6037412EFC}" type="pres">
      <dgm:prSet presAssocID="{D21DE999-F6B5-4ABE-B100-7594571A9EBE}" presName="hierChild3" presStyleCnt="0"/>
      <dgm:spPr/>
    </dgm:pt>
    <dgm:pt modelId="{538570A5-40F7-426E-9CBC-FFCA1F72A1F9}" type="pres">
      <dgm:prSet presAssocID="{ACF4B729-CEBF-4947-8D93-1B95B15D2698}" presName="Name17" presStyleLbl="parChTrans1D3" presStyleIdx="0" presStyleCnt="7"/>
      <dgm:spPr/>
      <dgm:t>
        <a:bodyPr/>
        <a:lstStyle/>
        <a:p>
          <a:endParaRPr lang="en-US"/>
        </a:p>
      </dgm:t>
    </dgm:pt>
    <dgm:pt modelId="{A6C0FCF1-C9FC-4934-A3CC-1034155A5648}" type="pres">
      <dgm:prSet presAssocID="{5D5B7A43-060D-4D20-B7C5-EF533A011AE1}" presName="hierRoot3" presStyleCnt="0"/>
      <dgm:spPr/>
    </dgm:pt>
    <dgm:pt modelId="{B6A85C32-4D87-4C00-BEE7-1562531B39C3}" type="pres">
      <dgm:prSet presAssocID="{5D5B7A43-060D-4D20-B7C5-EF533A011AE1}" presName="composite3" presStyleCnt="0"/>
      <dgm:spPr/>
    </dgm:pt>
    <dgm:pt modelId="{4F4912EA-ECE8-4B94-A0B4-A6EAF74ACD43}" type="pres">
      <dgm:prSet presAssocID="{5D5B7A43-060D-4D20-B7C5-EF533A011AE1}" presName="background3" presStyleLbl="node3" presStyleIdx="0" presStyleCnt="7"/>
      <dgm:spPr/>
    </dgm:pt>
    <dgm:pt modelId="{65F7385B-FD77-489D-BFD2-8AABA6A5CAC6}" type="pres">
      <dgm:prSet presAssocID="{5D5B7A43-060D-4D20-B7C5-EF533A011AE1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8DE03-0F4D-42A6-AA66-95F4CF39C035}" type="pres">
      <dgm:prSet presAssocID="{5D5B7A43-060D-4D20-B7C5-EF533A011AE1}" presName="hierChild4" presStyleCnt="0"/>
      <dgm:spPr/>
    </dgm:pt>
    <dgm:pt modelId="{99CEA558-B082-4B6F-937E-341EDC37FE9E}" type="pres">
      <dgm:prSet presAssocID="{F3657A75-3815-46D9-BEF7-835839E91193}" presName="Name17" presStyleLbl="parChTrans1D3" presStyleIdx="1" presStyleCnt="7"/>
      <dgm:spPr/>
      <dgm:t>
        <a:bodyPr/>
        <a:lstStyle/>
        <a:p>
          <a:endParaRPr lang="en-US"/>
        </a:p>
      </dgm:t>
    </dgm:pt>
    <dgm:pt modelId="{3FA98620-214E-4365-BA04-16DD2306CCD2}" type="pres">
      <dgm:prSet presAssocID="{332D5DDC-6915-4039-8323-02066675FD77}" presName="hierRoot3" presStyleCnt="0"/>
      <dgm:spPr/>
    </dgm:pt>
    <dgm:pt modelId="{B32462C9-E84C-4391-B9EB-2A8D7127534B}" type="pres">
      <dgm:prSet presAssocID="{332D5DDC-6915-4039-8323-02066675FD77}" presName="composite3" presStyleCnt="0"/>
      <dgm:spPr/>
    </dgm:pt>
    <dgm:pt modelId="{23A92C24-DE7A-4A1F-9704-A243C1CD9C85}" type="pres">
      <dgm:prSet presAssocID="{332D5DDC-6915-4039-8323-02066675FD77}" presName="background3" presStyleLbl="node3" presStyleIdx="1" presStyleCnt="7"/>
      <dgm:spPr/>
    </dgm:pt>
    <dgm:pt modelId="{BD1DC958-3419-427B-A584-98A950534DB5}" type="pres">
      <dgm:prSet presAssocID="{332D5DDC-6915-4039-8323-02066675FD77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A9671-CB36-42F4-9DE2-9AE40002A632}" type="pres">
      <dgm:prSet presAssocID="{332D5DDC-6915-4039-8323-02066675FD77}" presName="hierChild4" presStyleCnt="0"/>
      <dgm:spPr/>
    </dgm:pt>
    <dgm:pt modelId="{D501E11B-4E13-4677-964B-906B560A436C}" type="pres">
      <dgm:prSet presAssocID="{A5C04B39-65CE-4E09-A0AF-213567C50F96}" presName="Name17" presStyleLbl="parChTrans1D3" presStyleIdx="2" presStyleCnt="7"/>
      <dgm:spPr/>
      <dgm:t>
        <a:bodyPr/>
        <a:lstStyle/>
        <a:p>
          <a:endParaRPr lang="en-US"/>
        </a:p>
      </dgm:t>
    </dgm:pt>
    <dgm:pt modelId="{C144DD35-0125-4C9C-8ED3-2DB021AACBF6}" type="pres">
      <dgm:prSet presAssocID="{96901875-2BF4-4DD9-AA56-17315F99E94A}" presName="hierRoot3" presStyleCnt="0"/>
      <dgm:spPr/>
    </dgm:pt>
    <dgm:pt modelId="{F8E3DB48-37BA-457D-9491-D20C0B964465}" type="pres">
      <dgm:prSet presAssocID="{96901875-2BF4-4DD9-AA56-17315F99E94A}" presName="composite3" presStyleCnt="0"/>
      <dgm:spPr/>
    </dgm:pt>
    <dgm:pt modelId="{F87AD6E6-8BD8-49AB-B980-5EC167D961ED}" type="pres">
      <dgm:prSet presAssocID="{96901875-2BF4-4DD9-AA56-17315F99E94A}" presName="background3" presStyleLbl="node3" presStyleIdx="2" presStyleCnt="7"/>
      <dgm:spPr/>
    </dgm:pt>
    <dgm:pt modelId="{EDEAAC91-81B8-42C5-8A2C-B293B6EEE038}" type="pres">
      <dgm:prSet presAssocID="{96901875-2BF4-4DD9-AA56-17315F99E94A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7593B-2165-4A37-8B4A-4D42DEA886BC}" type="pres">
      <dgm:prSet presAssocID="{96901875-2BF4-4DD9-AA56-17315F99E94A}" presName="hierChild4" presStyleCnt="0"/>
      <dgm:spPr/>
    </dgm:pt>
    <dgm:pt modelId="{C3C809E1-9B6A-4360-BB97-242857AA66CD}" type="pres">
      <dgm:prSet presAssocID="{3C5E97EF-02DD-446D-8E09-2DCABE25139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37535E1-5DE8-4B0F-A44A-4BC80112A1D3}" type="pres">
      <dgm:prSet presAssocID="{31927617-ACDF-45ED-BB83-A88743E58FB8}" presName="hierRoot2" presStyleCnt="0"/>
      <dgm:spPr/>
    </dgm:pt>
    <dgm:pt modelId="{0315B95B-92EE-444A-A628-C0B6664794B4}" type="pres">
      <dgm:prSet presAssocID="{31927617-ACDF-45ED-BB83-A88743E58FB8}" presName="composite2" presStyleCnt="0"/>
      <dgm:spPr/>
    </dgm:pt>
    <dgm:pt modelId="{9735AB0E-2B5D-4AAE-AA1E-C65FCFBB3F9C}" type="pres">
      <dgm:prSet presAssocID="{31927617-ACDF-45ED-BB83-A88743E58FB8}" presName="background2" presStyleLbl="node2" presStyleIdx="1" presStyleCnt="2"/>
      <dgm:spPr/>
    </dgm:pt>
    <dgm:pt modelId="{E1510181-D47B-47DC-A91A-F49AD1EA168B}" type="pres">
      <dgm:prSet presAssocID="{31927617-ACDF-45ED-BB83-A88743E58FB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E7B42-F80E-4138-9DE1-C310860C2A8E}" type="pres">
      <dgm:prSet presAssocID="{31927617-ACDF-45ED-BB83-A88743E58FB8}" presName="hierChild3" presStyleCnt="0"/>
      <dgm:spPr/>
    </dgm:pt>
    <dgm:pt modelId="{B01B79A9-F3B7-4D87-B9D9-B250C0853BDA}" type="pres">
      <dgm:prSet presAssocID="{98CF2E00-229B-40D2-B875-48090E3444A5}" presName="Name17" presStyleLbl="parChTrans1D3" presStyleIdx="3" presStyleCnt="7"/>
      <dgm:spPr/>
      <dgm:t>
        <a:bodyPr/>
        <a:lstStyle/>
        <a:p>
          <a:endParaRPr lang="en-US"/>
        </a:p>
      </dgm:t>
    </dgm:pt>
    <dgm:pt modelId="{A35BBF43-B3D9-45B3-ABAA-D1D147305356}" type="pres">
      <dgm:prSet presAssocID="{EDB1EDC9-29DA-4DB6-A313-B8EABF227E16}" presName="hierRoot3" presStyleCnt="0"/>
      <dgm:spPr/>
    </dgm:pt>
    <dgm:pt modelId="{AE0F18D8-A91F-4BDE-A67C-441DBD653A58}" type="pres">
      <dgm:prSet presAssocID="{EDB1EDC9-29DA-4DB6-A313-B8EABF227E16}" presName="composite3" presStyleCnt="0"/>
      <dgm:spPr/>
    </dgm:pt>
    <dgm:pt modelId="{FFDDEB42-A810-43BC-BE27-BEDFA7E5476D}" type="pres">
      <dgm:prSet presAssocID="{EDB1EDC9-29DA-4DB6-A313-B8EABF227E16}" presName="background3" presStyleLbl="node3" presStyleIdx="3" presStyleCnt="7"/>
      <dgm:spPr/>
    </dgm:pt>
    <dgm:pt modelId="{F2160616-A479-4A43-A80D-4ED4A3DCE2DA}" type="pres">
      <dgm:prSet presAssocID="{EDB1EDC9-29DA-4DB6-A313-B8EABF227E16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DCA60-6C50-4CC7-9AB4-8477980F5702}" type="pres">
      <dgm:prSet presAssocID="{EDB1EDC9-29DA-4DB6-A313-B8EABF227E16}" presName="hierChild4" presStyleCnt="0"/>
      <dgm:spPr/>
    </dgm:pt>
    <dgm:pt modelId="{5A12F47C-4D4D-4A9F-B991-8D8E3DCED635}" type="pres">
      <dgm:prSet presAssocID="{EEAC9C04-F682-4C07-9F5C-F7BF5060011F}" presName="Name17" presStyleLbl="parChTrans1D3" presStyleIdx="4" presStyleCnt="7"/>
      <dgm:spPr/>
      <dgm:t>
        <a:bodyPr/>
        <a:lstStyle/>
        <a:p>
          <a:endParaRPr lang="en-US"/>
        </a:p>
      </dgm:t>
    </dgm:pt>
    <dgm:pt modelId="{C09E34CD-ADB4-4E04-8239-4E3B7847CFDD}" type="pres">
      <dgm:prSet presAssocID="{E21C1E59-32CA-4EF7-BDFD-5D040B13C4B9}" presName="hierRoot3" presStyleCnt="0"/>
      <dgm:spPr/>
    </dgm:pt>
    <dgm:pt modelId="{CB92F067-AE13-4CFD-A6BD-C8075EC6A20E}" type="pres">
      <dgm:prSet presAssocID="{E21C1E59-32CA-4EF7-BDFD-5D040B13C4B9}" presName="composite3" presStyleCnt="0"/>
      <dgm:spPr/>
    </dgm:pt>
    <dgm:pt modelId="{565546DC-9D6C-4DE0-B75D-0B1AB7C4F8C4}" type="pres">
      <dgm:prSet presAssocID="{E21C1E59-32CA-4EF7-BDFD-5D040B13C4B9}" presName="background3" presStyleLbl="node3" presStyleIdx="4" presStyleCnt="7"/>
      <dgm:spPr/>
    </dgm:pt>
    <dgm:pt modelId="{27F94646-622F-4793-B3EC-207FD85A9006}" type="pres">
      <dgm:prSet presAssocID="{E21C1E59-32CA-4EF7-BDFD-5D040B13C4B9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D4BF80-AF26-4511-82BE-6B9E83547780}" type="pres">
      <dgm:prSet presAssocID="{E21C1E59-32CA-4EF7-BDFD-5D040B13C4B9}" presName="hierChild4" presStyleCnt="0"/>
      <dgm:spPr/>
    </dgm:pt>
    <dgm:pt modelId="{66C3DBA3-853C-42B8-8902-FB30CCB72CD1}" type="pres">
      <dgm:prSet presAssocID="{FF818D82-ABB1-415A-A9AA-92491DDE76EC}" presName="Name17" presStyleLbl="parChTrans1D3" presStyleIdx="5" presStyleCnt="7"/>
      <dgm:spPr/>
      <dgm:t>
        <a:bodyPr/>
        <a:lstStyle/>
        <a:p>
          <a:endParaRPr lang="en-US"/>
        </a:p>
      </dgm:t>
    </dgm:pt>
    <dgm:pt modelId="{AEA46E30-E34C-4286-B560-238251459DF7}" type="pres">
      <dgm:prSet presAssocID="{1D3117AE-BBAB-4139-967C-56D15397C4AE}" presName="hierRoot3" presStyleCnt="0"/>
      <dgm:spPr/>
    </dgm:pt>
    <dgm:pt modelId="{FED1C0A7-5A78-4945-88D5-55F8FE95C36A}" type="pres">
      <dgm:prSet presAssocID="{1D3117AE-BBAB-4139-967C-56D15397C4AE}" presName="composite3" presStyleCnt="0"/>
      <dgm:spPr/>
    </dgm:pt>
    <dgm:pt modelId="{4FC2F658-8C68-44AF-AB39-429F8B72C8AB}" type="pres">
      <dgm:prSet presAssocID="{1D3117AE-BBAB-4139-967C-56D15397C4AE}" presName="background3" presStyleLbl="node3" presStyleIdx="5" presStyleCnt="7"/>
      <dgm:spPr/>
    </dgm:pt>
    <dgm:pt modelId="{C3C326E5-1B8C-476E-8B0B-9E22038ED20D}" type="pres">
      <dgm:prSet presAssocID="{1D3117AE-BBAB-4139-967C-56D15397C4AE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31F42-7837-4319-819E-A8A5A970FE68}" type="pres">
      <dgm:prSet presAssocID="{1D3117AE-BBAB-4139-967C-56D15397C4AE}" presName="hierChild4" presStyleCnt="0"/>
      <dgm:spPr/>
    </dgm:pt>
    <dgm:pt modelId="{F2BB009F-71B5-45B1-BF3A-F484EB3E3FC9}" type="pres">
      <dgm:prSet presAssocID="{7F6B5AAE-9EA1-4C84-8679-E7B89526C965}" presName="Name17" presStyleLbl="parChTrans1D3" presStyleIdx="6" presStyleCnt="7"/>
      <dgm:spPr/>
      <dgm:t>
        <a:bodyPr/>
        <a:lstStyle/>
        <a:p>
          <a:endParaRPr lang="en-US"/>
        </a:p>
      </dgm:t>
    </dgm:pt>
    <dgm:pt modelId="{A30CE4A6-8562-4165-8C7B-E3C886D26007}" type="pres">
      <dgm:prSet presAssocID="{F23EF5C4-6FBA-4C88-A6D1-7E04E17E6502}" presName="hierRoot3" presStyleCnt="0"/>
      <dgm:spPr/>
    </dgm:pt>
    <dgm:pt modelId="{C7208050-C50D-48F5-AFD7-2B7885D89694}" type="pres">
      <dgm:prSet presAssocID="{F23EF5C4-6FBA-4C88-A6D1-7E04E17E6502}" presName="composite3" presStyleCnt="0"/>
      <dgm:spPr/>
    </dgm:pt>
    <dgm:pt modelId="{398C0EBE-2C6C-4DA9-94F2-128B25F4CC10}" type="pres">
      <dgm:prSet presAssocID="{F23EF5C4-6FBA-4C88-A6D1-7E04E17E6502}" presName="background3" presStyleLbl="node3" presStyleIdx="6" presStyleCnt="7"/>
      <dgm:spPr/>
    </dgm:pt>
    <dgm:pt modelId="{FA8D6C43-A351-418C-96FF-40BE7B951DDC}" type="pres">
      <dgm:prSet presAssocID="{F23EF5C4-6FBA-4C88-A6D1-7E04E17E6502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72E7A2-B979-46A7-A452-D1DED8CE2889}" type="pres">
      <dgm:prSet presAssocID="{F23EF5C4-6FBA-4C88-A6D1-7E04E17E6502}" presName="hierChild4" presStyleCnt="0"/>
      <dgm:spPr/>
    </dgm:pt>
  </dgm:ptLst>
  <dgm:cxnLst>
    <dgm:cxn modelId="{9933F79F-B3F3-4A66-80E2-C35D817FCBB0}" type="presOf" srcId="{EEAC9C04-F682-4C07-9F5C-F7BF5060011F}" destId="{5A12F47C-4D4D-4A9F-B991-8D8E3DCED635}" srcOrd="0" destOrd="0" presId="urn:microsoft.com/office/officeart/2005/8/layout/hierarchy1"/>
    <dgm:cxn modelId="{253BC09B-2F7D-4034-A16B-88C9A02E4E1F}" type="presOf" srcId="{96901875-2BF4-4DD9-AA56-17315F99E94A}" destId="{EDEAAC91-81B8-42C5-8A2C-B293B6EEE038}" srcOrd="0" destOrd="0" presId="urn:microsoft.com/office/officeart/2005/8/layout/hierarchy1"/>
    <dgm:cxn modelId="{D07D95E9-C1E7-4D2F-9E93-7B539D8643B3}" type="presOf" srcId="{332D5DDC-6915-4039-8323-02066675FD77}" destId="{BD1DC958-3419-427B-A584-98A950534DB5}" srcOrd="0" destOrd="0" presId="urn:microsoft.com/office/officeart/2005/8/layout/hierarchy1"/>
    <dgm:cxn modelId="{83F8606F-530C-4E33-9E33-2AD311646CF2}" type="presOf" srcId="{31927617-ACDF-45ED-BB83-A88743E58FB8}" destId="{E1510181-D47B-47DC-A91A-F49AD1EA168B}" srcOrd="0" destOrd="0" presId="urn:microsoft.com/office/officeart/2005/8/layout/hierarchy1"/>
    <dgm:cxn modelId="{B35D421E-81CC-4673-AD86-5E8802576BD8}" type="presOf" srcId="{FF818D82-ABB1-415A-A9AA-92491DDE76EC}" destId="{66C3DBA3-853C-42B8-8902-FB30CCB72CD1}" srcOrd="0" destOrd="0" presId="urn:microsoft.com/office/officeart/2005/8/layout/hierarchy1"/>
    <dgm:cxn modelId="{19994FAD-3130-4D3E-A18A-1844B9E4232B}" srcId="{31927617-ACDF-45ED-BB83-A88743E58FB8}" destId="{F23EF5C4-6FBA-4C88-A6D1-7E04E17E6502}" srcOrd="3" destOrd="0" parTransId="{7F6B5AAE-9EA1-4C84-8679-E7B89526C965}" sibTransId="{A97DCCC0-5900-4044-A0A9-BD6AF4EDA95A}"/>
    <dgm:cxn modelId="{46EAB998-8C6C-4F90-80BF-F8C51E0486D5}" type="presOf" srcId="{A5C04B39-65CE-4E09-A0AF-213567C50F96}" destId="{D501E11B-4E13-4677-964B-906B560A436C}" srcOrd="0" destOrd="0" presId="urn:microsoft.com/office/officeart/2005/8/layout/hierarchy1"/>
    <dgm:cxn modelId="{B9D697C8-77DC-4475-BA73-6B5BA7E9F0BD}" srcId="{31927617-ACDF-45ED-BB83-A88743E58FB8}" destId="{E21C1E59-32CA-4EF7-BDFD-5D040B13C4B9}" srcOrd="1" destOrd="0" parTransId="{EEAC9C04-F682-4C07-9F5C-F7BF5060011F}" sibTransId="{51CF7724-D6F5-4418-A931-B56C1DAE1B23}"/>
    <dgm:cxn modelId="{084E191E-4E52-4C64-A5EC-098CF65849DC}" type="presOf" srcId="{1D3117AE-BBAB-4139-967C-56D15397C4AE}" destId="{C3C326E5-1B8C-476E-8B0B-9E22038ED20D}" srcOrd="0" destOrd="0" presId="urn:microsoft.com/office/officeart/2005/8/layout/hierarchy1"/>
    <dgm:cxn modelId="{632DD7FB-F12E-4BD2-BF92-EF1105F59953}" srcId="{C6A41823-4FF5-41D2-AD1D-263B95599D8E}" destId="{F9599BCB-8C06-47FC-8D8E-577AE77A7FE7}" srcOrd="0" destOrd="0" parTransId="{C4078491-EB43-48DD-A650-97315A42C872}" sibTransId="{82B58300-CAB1-4A59-9CC3-815F68674171}"/>
    <dgm:cxn modelId="{DE09AF6C-E3A8-4CB9-BC26-16931D6C8D18}" type="presOf" srcId="{3C5E97EF-02DD-446D-8E09-2DCABE251396}" destId="{C3C809E1-9B6A-4360-BB97-242857AA66CD}" srcOrd="0" destOrd="0" presId="urn:microsoft.com/office/officeart/2005/8/layout/hierarchy1"/>
    <dgm:cxn modelId="{1BBAFF40-7EB0-466B-A2AD-313551BDF6FA}" srcId="{F9599BCB-8C06-47FC-8D8E-577AE77A7FE7}" destId="{31927617-ACDF-45ED-BB83-A88743E58FB8}" srcOrd="1" destOrd="0" parTransId="{3C5E97EF-02DD-446D-8E09-2DCABE251396}" sibTransId="{34963E24-ED98-4D15-8B66-D3FD8877D9F3}"/>
    <dgm:cxn modelId="{88E4B669-E719-4C5F-A919-B8A7287F2AF8}" type="presOf" srcId="{E21C1E59-32CA-4EF7-BDFD-5D040B13C4B9}" destId="{27F94646-622F-4793-B3EC-207FD85A9006}" srcOrd="0" destOrd="0" presId="urn:microsoft.com/office/officeart/2005/8/layout/hierarchy1"/>
    <dgm:cxn modelId="{205B7548-9EF4-40F4-A977-AE6A355CF7B1}" type="presOf" srcId="{5DBF2D75-849F-47AD-9B62-A15BC07B6B0D}" destId="{4B692112-566C-4238-8F04-ED9C0045A914}" srcOrd="0" destOrd="0" presId="urn:microsoft.com/office/officeart/2005/8/layout/hierarchy1"/>
    <dgm:cxn modelId="{F6996B84-1619-4A6F-8018-ED4540EDB988}" srcId="{F9599BCB-8C06-47FC-8D8E-577AE77A7FE7}" destId="{D21DE999-F6B5-4ABE-B100-7594571A9EBE}" srcOrd="0" destOrd="0" parTransId="{5DBF2D75-849F-47AD-9B62-A15BC07B6B0D}" sibTransId="{A724E4E8-0C11-459B-B485-AF9BA11812E0}"/>
    <dgm:cxn modelId="{72E47C00-12C3-4F02-8C95-5A449716DB2A}" type="presOf" srcId="{F3657A75-3815-46D9-BEF7-835839E91193}" destId="{99CEA558-B082-4B6F-937E-341EDC37FE9E}" srcOrd="0" destOrd="0" presId="urn:microsoft.com/office/officeart/2005/8/layout/hierarchy1"/>
    <dgm:cxn modelId="{B00476E5-1BCB-4C31-8B2A-32987D0F73D3}" type="presOf" srcId="{F9599BCB-8C06-47FC-8D8E-577AE77A7FE7}" destId="{2E5E9E41-68C5-4E75-AB10-0B7B597FC99B}" srcOrd="0" destOrd="0" presId="urn:microsoft.com/office/officeart/2005/8/layout/hierarchy1"/>
    <dgm:cxn modelId="{91E5122E-4040-4531-9296-645A93F10DE6}" type="presOf" srcId="{5D5B7A43-060D-4D20-B7C5-EF533A011AE1}" destId="{65F7385B-FD77-489D-BFD2-8AABA6A5CAC6}" srcOrd="0" destOrd="0" presId="urn:microsoft.com/office/officeart/2005/8/layout/hierarchy1"/>
    <dgm:cxn modelId="{740FB1CF-4D1F-4DFC-AB98-6EBC65DC5660}" srcId="{D21DE999-F6B5-4ABE-B100-7594571A9EBE}" destId="{332D5DDC-6915-4039-8323-02066675FD77}" srcOrd="1" destOrd="0" parTransId="{F3657A75-3815-46D9-BEF7-835839E91193}" sibTransId="{0468BB40-0554-4F7F-8B6F-00B5CD2573B3}"/>
    <dgm:cxn modelId="{698287F9-312D-49AD-BCE7-BD25F301274C}" type="presOf" srcId="{F23EF5C4-6FBA-4C88-A6D1-7E04E17E6502}" destId="{FA8D6C43-A351-418C-96FF-40BE7B951DDC}" srcOrd="0" destOrd="0" presId="urn:microsoft.com/office/officeart/2005/8/layout/hierarchy1"/>
    <dgm:cxn modelId="{34A0CA82-192C-48E5-AA2C-E381A2950D9B}" type="presOf" srcId="{EDB1EDC9-29DA-4DB6-A313-B8EABF227E16}" destId="{F2160616-A479-4A43-A80D-4ED4A3DCE2DA}" srcOrd="0" destOrd="0" presId="urn:microsoft.com/office/officeart/2005/8/layout/hierarchy1"/>
    <dgm:cxn modelId="{FE35C6DD-33FE-4848-9B8E-0BBEF9DED7E0}" srcId="{D21DE999-F6B5-4ABE-B100-7594571A9EBE}" destId="{5D5B7A43-060D-4D20-B7C5-EF533A011AE1}" srcOrd="0" destOrd="0" parTransId="{ACF4B729-CEBF-4947-8D93-1B95B15D2698}" sibTransId="{5744EF0F-2E57-4FAA-A898-8605746810EC}"/>
    <dgm:cxn modelId="{6EE2B73F-206F-4B2B-BDA9-037683E7BAC5}" type="presOf" srcId="{7F6B5AAE-9EA1-4C84-8679-E7B89526C965}" destId="{F2BB009F-71B5-45B1-BF3A-F484EB3E3FC9}" srcOrd="0" destOrd="0" presId="urn:microsoft.com/office/officeart/2005/8/layout/hierarchy1"/>
    <dgm:cxn modelId="{A265ADD4-5C46-4BB4-867E-A50AA20D0E70}" srcId="{31927617-ACDF-45ED-BB83-A88743E58FB8}" destId="{EDB1EDC9-29DA-4DB6-A313-B8EABF227E16}" srcOrd="0" destOrd="0" parTransId="{98CF2E00-229B-40D2-B875-48090E3444A5}" sibTransId="{C32ED092-71B8-4870-B2D5-AF48B3675089}"/>
    <dgm:cxn modelId="{D3D1AE6F-67D1-4D5A-B299-42105E4EB887}" type="presOf" srcId="{98CF2E00-229B-40D2-B875-48090E3444A5}" destId="{B01B79A9-F3B7-4D87-B9D9-B250C0853BDA}" srcOrd="0" destOrd="0" presId="urn:microsoft.com/office/officeart/2005/8/layout/hierarchy1"/>
    <dgm:cxn modelId="{D6EEE7F6-9466-42E4-B700-F7FF1BDCEE7A}" type="presOf" srcId="{C6A41823-4FF5-41D2-AD1D-263B95599D8E}" destId="{E6A38090-03CD-4DD5-B90A-36C98D66B862}" srcOrd="0" destOrd="0" presId="urn:microsoft.com/office/officeart/2005/8/layout/hierarchy1"/>
    <dgm:cxn modelId="{27AF51D8-D818-49F9-8C3A-6A0DE306DBF5}" srcId="{31927617-ACDF-45ED-BB83-A88743E58FB8}" destId="{1D3117AE-BBAB-4139-967C-56D15397C4AE}" srcOrd="2" destOrd="0" parTransId="{FF818D82-ABB1-415A-A9AA-92491DDE76EC}" sibTransId="{BE40D892-3355-4016-ABE4-1796F4D8C04E}"/>
    <dgm:cxn modelId="{18BB99FB-D58D-47E9-AF8C-23490577F398}" type="presOf" srcId="{ACF4B729-CEBF-4947-8D93-1B95B15D2698}" destId="{538570A5-40F7-426E-9CBC-FFCA1F72A1F9}" srcOrd="0" destOrd="0" presId="urn:microsoft.com/office/officeart/2005/8/layout/hierarchy1"/>
    <dgm:cxn modelId="{D9B98A8D-5167-4EDC-BB3B-781654171F07}" type="presOf" srcId="{D21DE999-F6B5-4ABE-B100-7594571A9EBE}" destId="{76E2EC78-A3AB-410B-86A0-FFCE864A3B49}" srcOrd="0" destOrd="0" presId="urn:microsoft.com/office/officeart/2005/8/layout/hierarchy1"/>
    <dgm:cxn modelId="{48B96F27-CDCE-40F0-8E80-0053023E3F15}" srcId="{D21DE999-F6B5-4ABE-B100-7594571A9EBE}" destId="{96901875-2BF4-4DD9-AA56-17315F99E94A}" srcOrd="2" destOrd="0" parTransId="{A5C04B39-65CE-4E09-A0AF-213567C50F96}" sibTransId="{274E1BCF-5430-4466-937A-4E9C2B82258C}"/>
    <dgm:cxn modelId="{19937185-EE5F-48AB-8F31-49B71669850F}" type="presParOf" srcId="{E6A38090-03CD-4DD5-B90A-36C98D66B862}" destId="{AEA52DDF-4590-4A4A-9387-91A39A49A4BC}" srcOrd="0" destOrd="0" presId="urn:microsoft.com/office/officeart/2005/8/layout/hierarchy1"/>
    <dgm:cxn modelId="{C8B7CE72-55A0-4770-A411-F70205001E55}" type="presParOf" srcId="{AEA52DDF-4590-4A4A-9387-91A39A49A4BC}" destId="{21437450-997B-41E0-A405-2BBDE2239FEA}" srcOrd="0" destOrd="0" presId="urn:microsoft.com/office/officeart/2005/8/layout/hierarchy1"/>
    <dgm:cxn modelId="{D030DA7F-D8B4-47B2-A3C7-6D195607F4DC}" type="presParOf" srcId="{21437450-997B-41E0-A405-2BBDE2239FEA}" destId="{73807BB7-D38F-4300-8B3B-F238F7D4E26B}" srcOrd="0" destOrd="0" presId="urn:microsoft.com/office/officeart/2005/8/layout/hierarchy1"/>
    <dgm:cxn modelId="{C61602C4-96A4-4E20-873C-1ACED1EA780E}" type="presParOf" srcId="{21437450-997B-41E0-A405-2BBDE2239FEA}" destId="{2E5E9E41-68C5-4E75-AB10-0B7B597FC99B}" srcOrd="1" destOrd="0" presId="urn:microsoft.com/office/officeart/2005/8/layout/hierarchy1"/>
    <dgm:cxn modelId="{AD855861-2975-439A-9F8D-CB99F7E37CA8}" type="presParOf" srcId="{AEA52DDF-4590-4A4A-9387-91A39A49A4BC}" destId="{BC083AC4-1B58-47CB-BF73-465B071992BA}" srcOrd="1" destOrd="0" presId="urn:microsoft.com/office/officeart/2005/8/layout/hierarchy1"/>
    <dgm:cxn modelId="{29109928-FD26-44FE-8D1E-1D2DD2F61BD0}" type="presParOf" srcId="{BC083AC4-1B58-47CB-BF73-465B071992BA}" destId="{4B692112-566C-4238-8F04-ED9C0045A914}" srcOrd="0" destOrd="0" presId="urn:microsoft.com/office/officeart/2005/8/layout/hierarchy1"/>
    <dgm:cxn modelId="{31057044-5CED-456D-87E9-3C0A4F84F20A}" type="presParOf" srcId="{BC083AC4-1B58-47CB-BF73-465B071992BA}" destId="{AEF8B114-A812-47B4-B74F-80C4AECBE3FF}" srcOrd="1" destOrd="0" presId="urn:microsoft.com/office/officeart/2005/8/layout/hierarchy1"/>
    <dgm:cxn modelId="{806C2E62-76A0-475E-8CE9-62C36287E740}" type="presParOf" srcId="{AEF8B114-A812-47B4-B74F-80C4AECBE3FF}" destId="{40990644-04BB-48F4-BEC8-83FFBB677CD7}" srcOrd="0" destOrd="0" presId="urn:microsoft.com/office/officeart/2005/8/layout/hierarchy1"/>
    <dgm:cxn modelId="{C749C024-C802-4E7E-B443-3299251D4020}" type="presParOf" srcId="{40990644-04BB-48F4-BEC8-83FFBB677CD7}" destId="{CDA268FF-B70A-4429-95CE-4A4E252A355E}" srcOrd="0" destOrd="0" presId="urn:microsoft.com/office/officeart/2005/8/layout/hierarchy1"/>
    <dgm:cxn modelId="{3D9FD436-F9FB-4996-BF0D-FFA578CF06E0}" type="presParOf" srcId="{40990644-04BB-48F4-BEC8-83FFBB677CD7}" destId="{76E2EC78-A3AB-410B-86A0-FFCE864A3B49}" srcOrd="1" destOrd="0" presId="urn:microsoft.com/office/officeart/2005/8/layout/hierarchy1"/>
    <dgm:cxn modelId="{CE39A84E-66F1-49CE-B08E-051BAF30A612}" type="presParOf" srcId="{AEF8B114-A812-47B4-B74F-80C4AECBE3FF}" destId="{9A9F7987-5A54-4985-AD09-EB6037412EFC}" srcOrd="1" destOrd="0" presId="urn:microsoft.com/office/officeart/2005/8/layout/hierarchy1"/>
    <dgm:cxn modelId="{531CDEFD-6838-40B9-AD7F-4B444EB0269A}" type="presParOf" srcId="{9A9F7987-5A54-4985-AD09-EB6037412EFC}" destId="{538570A5-40F7-426E-9CBC-FFCA1F72A1F9}" srcOrd="0" destOrd="0" presId="urn:microsoft.com/office/officeart/2005/8/layout/hierarchy1"/>
    <dgm:cxn modelId="{4D7D3315-9E70-4F38-826F-3BB67061876A}" type="presParOf" srcId="{9A9F7987-5A54-4985-AD09-EB6037412EFC}" destId="{A6C0FCF1-C9FC-4934-A3CC-1034155A5648}" srcOrd="1" destOrd="0" presId="urn:microsoft.com/office/officeart/2005/8/layout/hierarchy1"/>
    <dgm:cxn modelId="{8EE42892-BD27-4A53-A521-447525EC42EB}" type="presParOf" srcId="{A6C0FCF1-C9FC-4934-A3CC-1034155A5648}" destId="{B6A85C32-4D87-4C00-BEE7-1562531B39C3}" srcOrd="0" destOrd="0" presId="urn:microsoft.com/office/officeart/2005/8/layout/hierarchy1"/>
    <dgm:cxn modelId="{68E768F1-BF63-49F8-9D24-368875FE7667}" type="presParOf" srcId="{B6A85C32-4D87-4C00-BEE7-1562531B39C3}" destId="{4F4912EA-ECE8-4B94-A0B4-A6EAF74ACD43}" srcOrd="0" destOrd="0" presId="urn:microsoft.com/office/officeart/2005/8/layout/hierarchy1"/>
    <dgm:cxn modelId="{F458785F-896D-432B-B3D9-5ED0F0BC4023}" type="presParOf" srcId="{B6A85C32-4D87-4C00-BEE7-1562531B39C3}" destId="{65F7385B-FD77-489D-BFD2-8AABA6A5CAC6}" srcOrd="1" destOrd="0" presId="urn:microsoft.com/office/officeart/2005/8/layout/hierarchy1"/>
    <dgm:cxn modelId="{7CECD47F-51FB-462B-A129-A79242C90D36}" type="presParOf" srcId="{A6C0FCF1-C9FC-4934-A3CC-1034155A5648}" destId="{7F08DE03-0F4D-42A6-AA66-95F4CF39C035}" srcOrd="1" destOrd="0" presId="urn:microsoft.com/office/officeart/2005/8/layout/hierarchy1"/>
    <dgm:cxn modelId="{F45CA30A-AA1A-4AE7-9921-DC3C2EA3C6C6}" type="presParOf" srcId="{9A9F7987-5A54-4985-AD09-EB6037412EFC}" destId="{99CEA558-B082-4B6F-937E-341EDC37FE9E}" srcOrd="2" destOrd="0" presId="urn:microsoft.com/office/officeart/2005/8/layout/hierarchy1"/>
    <dgm:cxn modelId="{79B07B6C-07CB-4A25-BC10-CD9E548A7400}" type="presParOf" srcId="{9A9F7987-5A54-4985-AD09-EB6037412EFC}" destId="{3FA98620-214E-4365-BA04-16DD2306CCD2}" srcOrd="3" destOrd="0" presId="urn:microsoft.com/office/officeart/2005/8/layout/hierarchy1"/>
    <dgm:cxn modelId="{03747664-C04E-48C5-9952-38E334A1A8CB}" type="presParOf" srcId="{3FA98620-214E-4365-BA04-16DD2306CCD2}" destId="{B32462C9-E84C-4391-B9EB-2A8D7127534B}" srcOrd="0" destOrd="0" presId="urn:microsoft.com/office/officeart/2005/8/layout/hierarchy1"/>
    <dgm:cxn modelId="{3A534A6F-9D6B-4643-A2BF-9AF36D83D804}" type="presParOf" srcId="{B32462C9-E84C-4391-B9EB-2A8D7127534B}" destId="{23A92C24-DE7A-4A1F-9704-A243C1CD9C85}" srcOrd="0" destOrd="0" presId="urn:microsoft.com/office/officeart/2005/8/layout/hierarchy1"/>
    <dgm:cxn modelId="{810B6999-CDFA-4870-AECA-614E92B62D91}" type="presParOf" srcId="{B32462C9-E84C-4391-B9EB-2A8D7127534B}" destId="{BD1DC958-3419-427B-A584-98A950534DB5}" srcOrd="1" destOrd="0" presId="urn:microsoft.com/office/officeart/2005/8/layout/hierarchy1"/>
    <dgm:cxn modelId="{199B003F-10E4-451E-B893-63FD633431A3}" type="presParOf" srcId="{3FA98620-214E-4365-BA04-16DD2306CCD2}" destId="{99BA9671-CB36-42F4-9DE2-9AE40002A632}" srcOrd="1" destOrd="0" presId="urn:microsoft.com/office/officeart/2005/8/layout/hierarchy1"/>
    <dgm:cxn modelId="{D876B42F-23D5-437C-8277-FFD0E64AF698}" type="presParOf" srcId="{9A9F7987-5A54-4985-AD09-EB6037412EFC}" destId="{D501E11B-4E13-4677-964B-906B560A436C}" srcOrd="4" destOrd="0" presId="urn:microsoft.com/office/officeart/2005/8/layout/hierarchy1"/>
    <dgm:cxn modelId="{B14FE005-46D0-4E50-BBDC-D93D575A0F03}" type="presParOf" srcId="{9A9F7987-5A54-4985-AD09-EB6037412EFC}" destId="{C144DD35-0125-4C9C-8ED3-2DB021AACBF6}" srcOrd="5" destOrd="0" presId="urn:microsoft.com/office/officeart/2005/8/layout/hierarchy1"/>
    <dgm:cxn modelId="{C9C7F080-4672-4A53-8825-97812F49AD2D}" type="presParOf" srcId="{C144DD35-0125-4C9C-8ED3-2DB021AACBF6}" destId="{F8E3DB48-37BA-457D-9491-D20C0B964465}" srcOrd="0" destOrd="0" presId="urn:microsoft.com/office/officeart/2005/8/layout/hierarchy1"/>
    <dgm:cxn modelId="{7FB83B35-70EF-4697-BB1D-5B5464F67765}" type="presParOf" srcId="{F8E3DB48-37BA-457D-9491-D20C0B964465}" destId="{F87AD6E6-8BD8-49AB-B980-5EC167D961ED}" srcOrd="0" destOrd="0" presId="urn:microsoft.com/office/officeart/2005/8/layout/hierarchy1"/>
    <dgm:cxn modelId="{5752A625-6586-4590-8974-DDBA4FF0849F}" type="presParOf" srcId="{F8E3DB48-37BA-457D-9491-D20C0B964465}" destId="{EDEAAC91-81B8-42C5-8A2C-B293B6EEE038}" srcOrd="1" destOrd="0" presId="urn:microsoft.com/office/officeart/2005/8/layout/hierarchy1"/>
    <dgm:cxn modelId="{B3B02990-B6E0-425E-A6A8-7D77A3B4848F}" type="presParOf" srcId="{C144DD35-0125-4C9C-8ED3-2DB021AACBF6}" destId="{BDE7593B-2165-4A37-8B4A-4D42DEA886BC}" srcOrd="1" destOrd="0" presId="urn:microsoft.com/office/officeart/2005/8/layout/hierarchy1"/>
    <dgm:cxn modelId="{8DFBE888-8ECB-404C-A074-9453C6F04EE3}" type="presParOf" srcId="{BC083AC4-1B58-47CB-BF73-465B071992BA}" destId="{C3C809E1-9B6A-4360-BB97-242857AA66CD}" srcOrd="2" destOrd="0" presId="urn:microsoft.com/office/officeart/2005/8/layout/hierarchy1"/>
    <dgm:cxn modelId="{6DB5C8AE-C37F-4477-BBCA-4B9D837A541D}" type="presParOf" srcId="{BC083AC4-1B58-47CB-BF73-465B071992BA}" destId="{937535E1-5DE8-4B0F-A44A-4BC80112A1D3}" srcOrd="3" destOrd="0" presId="urn:microsoft.com/office/officeart/2005/8/layout/hierarchy1"/>
    <dgm:cxn modelId="{6F03844D-355B-4E26-A9D0-86BC1E55A618}" type="presParOf" srcId="{937535E1-5DE8-4B0F-A44A-4BC80112A1D3}" destId="{0315B95B-92EE-444A-A628-C0B6664794B4}" srcOrd="0" destOrd="0" presId="urn:microsoft.com/office/officeart/2005/8/layout/hierarchy1"/>
    <dgm:cxn modelId="{437C23C0-93E5-4E12-ADE4-ACE04B18FF21}" type="presParOf" srcId="{0315B95B-92EE-444A-A628-C0B6664794B4}" destId="{9735AB0E-2B5D-4AAE-AA1E-C65FCFBB3F9C}" srcOrd="0" destOrd="0" presId="urn:microsoft.com/office/officeart/2005/8/layout/hierarchy1"/>
    <dgm:cxn modelId="{92F658A7-BD47-4A6D-B9F0-9CC5E706FB08}" type="presParOf" srcId="{0315B95B-92EE-444A-A628-C0B6664794B4}" destId="{E1510181-D47B-47DC-A91A-F49AD1EA168B}" srcOrd="1" destOrd="0" presId="urn:microsoft.com/office/officeart/2005/8/layout/hierarchy1"/>
    <dgm:cxn modelId="{705AC70B-7751-4FFC-8F89-DDB0EF17D8B8}" type="presParOf" srcId="{937535E1-5DE8-4B0F-A44A-4BC80112A1D3}" destId="{D88E7B42-F80E-4138-9DE1-C310860C2A8E}" srcOrd="1" destOrd="0" presId="urn:microsoft.com/office/officeart/2005/8/layout/hierarchy1"/>
    <dgm:cxn modelId="{5D5A4115-93EE-48F4-9A8E-8450A92DA923}" type="presParOf" srcId="{D88E7B42-F80E-4138-9DE1-C310860C2A8E}" destId="{B01B79A9-F3B7-4D87-B9D9-B250C0853BDA}" srcOrd="0" destOrd="0" presId="urn:microsoft.com/office/officeart/2005/8/layout/hierarchy1"/>
    <dgm:cxn modelId="{5DFCD1CA-AD08-4C19-83CB-F7BA0C1B9BBC}" type="presParOf" srcId="{D88E7B42-F80E-4138-9DE1-C310860C2A8E}" destId="{A35BBF43-B3D9-45B3-ABAA-D1D147305356}" srcOrd="1" destOrd="0" presId="urn:microsoft.com/office/officeart/2005/8/layout/hierarchy1"/>
    <dgm:cxn modelId="{458105BB-FB38-4355-B76C-9F3DF5E287AA}" type="presParOf" srcId="{A35BBF43-B3D9-45B3-ABAA-D1D147305356}" destId="{AE0F18D8-A91F-4BDE-A67C-441DBD653A58}" srcOrd="0" destOrd="0" presId="urn:microsoft.com/office/officeart/2005/8/layout/hierarchy1"/>
    <dgm:cxn modelId="{059F1966-EF36-42B7-A6C2-46BA4CF3D644}" type="presParOf" srcId="{AE0F18D8-A91F-4BDE-A67C-441DBD653A58}" destId="{FFDDEB42-A810-43BC-BE27-BEDFA7E5476D}" srcOrd="0" destOrd="0" presId="urn:microsoft.com/office/officeart/2005/8/layout/hierarchy1"/>
    <dgm:cxn modelId="{8ECFC751-E79F-482D-A44B-FD98229409B9}" type="presParOf" srcId="{AE0F18D8-A91F-4BDE-A67C-441DBD653A58}" destId="{F2160616-A479-4A43-A80D-4ED4A3DCE2DA}" srcOrd="1" destOrd="0" presId="urn:microsoft.com/office/officeart/2005/8/layout/hierarchy1"/>
    <dgm:cxn modelId="{9D181804-70E7-442B-8CEC-8B975B5F882C}" type="presParOf" srcId="{A35BBF43-B3D9-45B3-ABAA-D1D147305356}" destId="{418DCA60-6C50-4CC7-9AB4-8477980F5702}" srcOrd="1" destOrd="0" presId="urn:microsoft.com/office/officeart/2005/8/layout/hierarchy1"/>
    <dgm:cxn modelId="{CBC9A813-AF76-48C8-8BBC-4E286E9139A8}" type="presParOf" srcId="{D88E7B42-F80E-4138-9DE1-C310860C2A8E}" destId="{5A12F47C-4D4D-4A9F-B991-8D8E3DCED635}" srcOrd="2" destOrd="0" presId="urn:microsoft.com/office/officeart/2005/8/layout/hierarchy1"/>
    <dgm:cxn modelId="{835BA4B7-5F89-42CC-8693-AC41CF885DFB}" type="presParOf" srcId="{D88E7B42-F80E-4138-9DE1-C310860C2A8E}" destId="{C09E34CD-ADB4-4E04-8239-4E3B7847CFDD}" srcOrd="3" destOrd="0" presId="urn:microsoft.com/office/officeart/2005/8/layout/hierarchy1"/>
    <dgm:cxn modelId="{F793AAC7-52EC-4691-96D9-93BC0DC6E310}" type="presParOf" srcId="{C09E34CD-ADB4-4E04-8239-4E3B7847CFDD}" destId="{CB92F067-AE13-4CFD-A6BD-C8075EC6A20E}" srcOrd="0" destOrd="0" presId="urn:microsoft.com/office/officeart/2005/8/layout/hierarchy1"/>
    <dgm:cxn modelId="{330B0D03-C8CC-4CAE-8CB5-F997AF26346A}" type="presParOf" srcId="{CB92F067-AE13-4CFD-A6BD-C8075EC6A20E}" destId="{565546DC-9D6C-4DE0-B75D-0B1AB7C4F8C4}" srcOrd="0" destOrd="0" presId="urn:microsoft.com/office/officeart/2005/8/layout/hierarchy1"/>
    <dgm:cxn modelId="{0FD29E72-AE56-42E7-9DFC-48B823030DB8}" type="presParOf" srcId="{CB92F067-AE13-4CFD-A6BD-C8075EC6A20E}" destId="{27F94646-622F-4793-B3EC-207FD85A9006}" srcOrd="1" destOrd="0" presId="urn:microsoft.com/office/officeart/2005/8/layout/hierarchy1"/>
    <dgm:cxn modelId="{B8EB2BC6-CF3F-4FAA-8791-26A2853E8ADE}" type="presParOf" srcId="{C09E34CD-ADB4-4E04-8239-4E3B7847CFDD}" destId="{0DD4BF80-AF26-4511-82BE-6B9E83547780}" srcOrd="1" destOrd="0" presId="urn:microsoft.com/office/officeart/2005/8/layout/hierarchy1"/>
    <dgm:cxn modelId="{FA196BA9-1AF2-444C-9C5E-CA2AACEB4883}" type="presParOf" srcId="{D88E7B42-F80E-4138-9DE1-C310860C2A8E}" destId="{66C3DBA3-853C-42B8-8902-FB30CCB72CD1}" srcOrd="4" destOrd="0" presId="urn:microsoft.com/office/officeart/2005/8/layout/hierarchy1"/>
    <dgm:cxn modelId="{64A002F2-08BD-480A-9184-B76A54A69B95}" type="presParOf" srcId="{D88E7B42-F80E-4138-9DE1-C310860C2A8E}" destId="{AEA46E30-E34C-4286-B560-238251459DF7}" srcOrd="5" destOrd="0" presId="urn:microsoft.com/office/officeart/2005/8/layout/hierarchy1"/>
    <dgm:cxn modelId="{A33B3CE7-7473-4E9C-B51A-09807D2B2DF4}" type="presParOf" srcId="{AEA46E30-E34C-4286-B560-238251459DF7}" destId="{FED1C0A7-5A78-4945-88D5-55F8FE95C36A}" srcOrd="0" destOrd="0" presId="urn:microsoft.com/office/officeart/2005/8/layout/hierarchy1"/>
    <dgm:cxn modelId="{824746B5-8442-4143-B751-745DC8D7803B}" type="presParOf" srcId="{FED1C0A7-5A78-4945-88D5-55F8FE95C36A}" destId="{4FC2F658-8C68-44AF-AB39-429F8B72C8AB}" srcOrd="0" destOrd="0" presId="urn:microsoft.com/office/officeart/2005/8/layout/hierarchy1"/>
    <dgm:cxn modelId="{50861C95-3E57-4073-A52A-7061E24C97D9}" type="presParOf" srcId="{FED1C0A7-5A78-4945-88D5-55F8FE95C36A}" destId="{C3C326E5-1B8C-476E-8B0B-9E22038ED20D}" srcOrd="1" destOrd="0" presId="urn:microsoft.com/office/officeart/2005/8/layout/hierarchy1"/>
    <dgm:cxn modelId="{34407D1C-F577-4A43-91CF-0F523679117D}" type="presParOf" srcId="{AEA46E30-E34C-4286-B560-238251459DF7}" destId="{9FB31F42-7837-4319-819E-A8A5A970FE68}" srcOrd="1" destOrd="0" presId="urn:microsoft.com/office/officeart/2005/8/layout/hierarchy1"/>
    <dgm:cxn modelId="{0647D962-4012-428C-AB2B-6BF1B4E61924}" type="presParOf" srcId="{D88E7B42-F80E-4138-9DE1-C310860C2A8E}" destId="{F2BB009F-71B5-45B1-BF3A-F484EB3E3FC9}" srcOrd="6" destOrd="0" presId="urn:microsoft.com/office/officeart/2005/8/layout/hierarchy1"/>
    <dgm:cxn modelId="{DE11A5CB-68BF-4D13-925C-5E88D1760AD7}" type="presParOf" srcId="{D88E7B42-F80E-4138-9DE1-C310860C2A8E}" destId="{A30CE4A6-8562-4165-8C7B-E3C886D26007}" srcOrd="7" destOrd="0" presId="urn:microsoft.com/office/officeart/2005/8/layout/hierarchy1"/>
    <dgm:cxn modelId="{3F3B0F1B-F05A-4B01-A679-2C25F874EBC6}" type="presParOf" srcId="{A30CE4A6-8562-4165-8C7B-E3C886D26007}" destId="{C7208050-C50D-48F5-AFD7-2B7885D89694}" srcOrd="0" destOrd="0" presId="urn:microsoft.com/office/officeart/2005/8/layout/hierarchy1"/>
    <dgm:cxn modelId="{EC7A849D-3863-4A70-9BFE-B431056BE169}" type="presParOf" srcId="{C7208050-C50D-48F5-AFD7-2B7885D89694}" destId="{398C0EBE-2C6C-4DA9-94F2-128B25F4CC10}" srcOrd="0" destOrd="0" presId="urn:microsoft.com/office/officeart/2005/8/layout/hierarchy1"/>
    <dgm:cxn modelId="{80CC38D3-4969-4B2B-8E50-06D4A8DB285A}" type="presParOf" srcId="{C7208050-C50D-48F5-AFD7-2B7885D89694}" destId="{FA8D6C43-A351-418C-96FF-40BE7B951DDC}" srcOrd="1" destOrd="0" presId="urn:microsoft.com/office/officeart/2005/8/layout/hierarchy1"/>
    <dgm:cxn modelId="{3C3B429B-76C7-47ED-AAA9-25B4B8382AAE}" type="presParOf" srcId="{A30CE4A6-8562-4165-8C7B-E3C886D26007}" destId="{9472E7A2-B979-46A7-A452-D1DED8CE2889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2F139-E643-4262-9448-D5C53665D8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529D788-AB71-4F64-84A9-F89002B8335A}">
      <dgm:prSet phldrT="[Text]"/>
      <dgm:spPr/>
      <dgm:t>
        <a:bodyPr/>
        <a:lstStyle/>
        <a:p>
          <a:r>
            <a:rPr lang="en-US" dirty="0" smtClean="0"/>
            <a:t>VANITY</a:t>
          </a:r>
          <a:endParaRPr lang="en-US" dirty="0"/>
        </a:p>
      </dgm:t>
    </dgm:pt>
    <dgm:pt modelId="{25BF5B69-7420-4E77-8B1D-64F5931C515D}" type="parTrans" cxnId="{5887DFA1-33A4-4A7C-9A22-D44A8818A649}">
      <dgm:prSet/>
      <dgm:spPr/>
      <dgm:t>
        <a:bodyPr/>
        <a:lstStyle/>
        <a:p>
          <a:endParaRPr lang="en-US"/>
        </a:p>
      </dgm:t>
    </dgm:pt>
    <dgm:pt modelId="{2037A61E-2ADD-41D1-9A2D-F715ACD54556}" type="sibTrans" cxnId="{5887DFA1-33A4-4A7C-9A22-D44A8818A649}">
      <dgm:prSet/>
      <dgm:spPr/>
      <dgm:t>
        <a:bodyPr/>
        <a:lstStyle/>
        <a:p>
          <a:endParaRPr lang="en-US"/>
        </a:p>
      </dgm:t>
    </dgm:pt>
    <dgm:pt modelId="{67962ED2-ECBE-4A60-B3CC-80C7A23E655E}">
      <dgm:prSet phldrT="[Text]"/>
      <dgm:spPr/>
      <dgm:t>
        <a:bodyPr/>
        <a:lstStyle/>
        <a:p>
          <a:r>
            <a:rPr lang="en-US" dirty="0" smtClean="0"/>
            <a:t>SANITY</a:t>
          </a:r>
          <a:endParaRPr lang="en-US" dirty="0"/>
        </a:p>
      </dgm:t>
    </dgm:pt>
    <dgm:pt modelId="{F25F941C-3B4A-422D-B239-4FE364F91864}" type="parTrans" cxnId="{2BF02D44-9254-4CAD-95D7-502B9CE1F594}">
      <dgm:prSet/>
      <dgm:spPr/>
      <dgm:t>
        <a:bodyPr/>
        <a:lstStyle/>
        <a:p>
          <a:endParaRPr lang="en-US"/>
        </a:p>
      </dgm:t>
    </dgm:pt>
    <dgm:pt modelId="{227B56C0-A065-4754-83B6-751C7360A8E6}" type="sibTrans" cxnId="{2BF02D44-9254-4CAD-95D7-502B9CE1F594}">
      <dgm:prSet/>
      <dgm:spPr/>
      <dgm:t>
        <a:bodyPr/>
        <a:lstStyle/>
        <a:p>
          <a:endParaRPr lang="en-US"/>
        </a:p>
      </dgm:t>
    </dgm:pt>
    <dgm:pt modelId="{64985549-B790-41CE-948B-BED95D535D17}">
      <dgm:prSet phldrT="[Text]"/>
      <dgm:spPr/>
      <dgm:t>
        <a:bodyPr/>
        <a:lstStyle/>
        <a:p>
          <a:r>
            <a:rPr lang="en-US" dirty="0" smtClean="0"/>
            <a:t>REALITY</a:t>
          </a:r>
          <a:endParaRPr lang="en-US" dirty="0"/>
        </a:p>
      </dgm:t>
    </dgm:pt>
    <dgm:pt modelId="{30AEA64D-13BD-4B24-AC3E-B38550BF982F}" type="parTrans" cxnId="{C707C38F-5879-4058-AD03-CA35FB251333}">
      <dgm:prSet/>
      <dgm:spPr/>
      <dgm:t>
        <a:bodyPr/>
        <a:lstStyle/>
        <a:p>
          <a:endParaRPr lang="en-US"/>
        </a:p>
      </dgm:t>
    </dgm:pt>
    <dgm:pt modelId="{001B9899-7C60-49BC-8713-E9EB4953501B}" type="sibTrans" cxnId="{C707C38F-5879-4058-AD03-CA35FB251333}">
      <dgm:prSet/>
      <dgm:spPr/>
      <dgm:t>
        <a:bodyPr/>
        <a:lstStyle/>
        <a:p>
          <a:endParaRPr lang="en-US"/>
        </a:p>
      </dgm:t>
    </dgm:pt>
    <dgm:pt modelId="{DBEE7641-FAA1-4465-9F39-28475698EFC8}" type="pres">
      <dgm:prSet presAssocID="{2752F139-E643-4262-9448-D5C53665D891}" presName="linearFlow" presStyleCnt="0">
        <dgm:presLayoutVars>
          <dgm:resizeHandles val="exact"/>
        </dgm:presLayoutVars>
      </dgm:prSet>
      <dgm:spPr/>
    </dgm:pt>
    <dgm:pt modelId="{9CC0D3C5-7C22-4099-A1E6-54C52A33FD6F}" type="pres">
      <dgm:prSet presAssocID="{D529D788-AB71-4F64-84A9-F89002B833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27230-F820-475C-95B4-8AD5E27D5611}" type="pres">
      <dgm:prSet presAssocID="{2037A61E-2ADD-41D1-9A2D-F715ACD545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4C56221-8EF8-45A2-A9A8-3DF2DD547F54}" type="pres">
      <dgm:prSet presAssocID="{2037A61E-2ADD-41D1-9A2D-F715ACD5455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A44DAD9-F80E-4392-BFA9-D33882893B3A}" type="pres">
      <dgm:prSet presAssocID="{67962ED2-ECBE-4A60-B3CC-80C7A23E65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7654A-AD7D-45F9-9996-5F4AE36F8E8A}" type="pres">
      <dgm:prSet presAssocID="{227B56C0-A065-4754-83B6-751C7360A8E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C5C6E4E-F7D2-42EC-841E-900E670C1F02}" type="pres">
      <dgm:prSet presAssocID="{227B56C0-A065-4754-83B6-751C7360A8E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2647CAE-6399-4618-8686-924E58CA1616}" type="pres">
      <dgm:prSet presAssocID="{64985549-B790-41CE-948B-BED95D535D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7C38F-5879-4058-AD03-CA35FB251333}" srcId="{2752F139-E643-4262-9448-D5C53665D891}" destId="{64985549-B790-41CE-948B-BED95D535D17}" srcOrd="2" destOrd="0" parTransId="{30AEA64D-13BD-4B24-AC3E-B38550BF982F}" sibTransId="{001B9899-7C60-49BC-8713-E9EB4953501B}"/>
    <dgm:cxn modelId="{9726DE8C-D549-42A2-AE5E-3E02237B1E24}" type="presOf" srcId="{2037A61E-2ADD-41D1-9A2D-F715ACD54556}" destId="{BB027230-F820-475C-95B4-8AD5E27D5611}" srcOrd="0" destOrd="0" presId="urn:microsoft.com/office/officeart/2005/8/layout/process2"/>
    <dgm:cxn modelId="{2BF02D44-9254-4CAD-95D7-502B9CE1F594}" srcId="{2752F139-E643-4262-9448-D5C53665D891}" destId="{67962ED2-ECBE-4A60-B3CC-80C7A23E655E}" srcOrd="1" destOrd="0" parTransId="{F25F941C-3B4A-422D-B239-4FE364F91864}" sibTransId="{227B56C0-A065-4754-83B6-751C7360A8E6}"/>
    <dgm:cxn modelId="{5887DFA1-33A4-4A7C-9A22-D44A8818A649}" srcId="{2752F139-E643-4262-9448-D5C53665D891}" destId="{D529D788-AB71-4F64-84A9-F89002B8335A}" srcOrd="0" destOrd="0" parTransId="{25BF5B69-7420-4E77-8B1D-64F5931C515D}" sibTransId="{2037A61E-2ADD-41D1-9A2D-F715ACD54556}"/>
    <dgm:cxn modelId="{A66A7D0F-30F9-4496-92B6-1B6DB3A4A502}" type="presOf" srcId="{2752F139-E643-4262-9448-D5C53665D891}" destId="{DBEE7641-FAA1-4465-9F39-28475698EFC8}" srcOrd="0" destOrd="0" presId="urn:microsoft.com/office/officeart/2005/8/layout/process2"/>
    <dgm:cxn modelId="{BCEA700B-8AE1-4BC3-8A0C-693DAED31FEE}" type="presOf" srcId="{64985549-B790-41CE-948B-BED95D535D17}" destId="{D2647CAE-6399-4618-8686-924E58CA1616}" srcOrd="0" destOrd="0" presId="urn:microsoft.com/office/officeart/2005/8/layout/process2"/>
    <dgm:cxn modelId="{1472D01E-B39A-4CC5-8102-FAA9D6CB9C47}" type="presOf" srcId="{227B56C0-A065-4754-83B6-751C7360A8E6}" destId="{B097654A-AD7D-45F9-9996-5F4AE36F8E8A}" srcOrd="0" destOrd="0" presId="urn:microsoft.com/office/officeart/2005/8/layout/process2"/>
    <dgm:cxn modelId="{58E0ED9B-FC01-45BC-B4CF-0BAD508F16EE}" type="presOf" srcId="{227B56C0-A065-4754-83B6-751C7360A8E6}" destId="{4C5C6E4E-F7D2-42EC-841E-900E670C1F02}" srcOrd="1" destOrd="0" presId="urn:microsoft.com/office/officeart/2005/8/layout/process2"/>
    <dgm:cxn modelId="{9AA1635B-6CBA-42BD-A14C-2F5EACA2F79D}" type="presOf" srcId="{D529D788-AB71-4F64-84A9-F89002B8335A}" destId="{9CC0D3C5-7C22-4099-A1E6-54C52A33FD6F}" srcOrd="0" destOrd="0" presId="urn:microsoft.com/office/officeart/2005/8/layout/process2"/>
    <dgm:cxn modelId="{19ADFA03-DAC5-4A7C-A474-D39F5B88FFB9}" type="presOf" srcId="{2037A61E-2ADD-41D1-9A2D-F715ACD54556}" destId="{64C56221-8EF8-45A2-A9A8-3DF2DD547F54}" srcOrd="1" destOrd="0" presId="urn:microsoft.com/office/officeart/2005/8/layout/process2"/>
    <dgm:cxn modelId="{9D169A14-02D3-407D-A2B3-9C5111073183}" type="presOf" srcId="{67962ED2-ECBE-4A60-B3CC-80C7A23E655E}" destId="{0A44DAD9-F80E-4392-BFA9-D33882893B3A}" srcOrd="0" destOrd="0" presId="urn:microsoft.com/office/officeart/2005/8/layout/process2"/>
    <dgm:cxn modelId="{0E148186-00CF-4F17-9662-53A3DF5DD917}" type="presParOf" srcId="{DBEE7641-FAA1-4465-9F39-28475698EFC8}" destId="{9CC0D3C5-7C22-4099-A1E6-54C52A33FD6F}" srcOrd="0" destOrd="0" presId="urn:microsoft.com/office/officeart/2005/8/layout/process2"/>
    <dgm:cxn modelId="{1BDED334-8678-4D87-9B4A-1F093A75846F}" type="presParOf" srcId="{DBEE7641-FAA1-4465-9F39-28475698EFC8}" destId="{BB027230-F820-475C-95B4-8AD5E27D5611}" srcOrd="1" destOrd="0" presId="urn:microsoft.com/office/officeart/2005/8/layout/process2"/>
    <dgm:cxn modelId="{02669B41-DB1A-4B47-B177-A0F8FF1F1366}" type="presParOf" srcId="{BB027230-F820-475C-95B4-8AD5E27D5611}" destId="{64C56221-8EF8-45A2-A9A8-3DF2DD547F54}" srcOrd="0" destOrd="0" presId="urn:microsoft.com/office/officeart/2005/8/layout/process2"/>
    <dgm:cxn modelId="{47FA53FE-6E65-475D-B8F9-750E2D9B618B}" type="presParOf" srcId="{DBEE7641-FAA1-4465-9F39-28475698EFC8}" destId="{0A44DAD9-F80E-4392-BFA9-D33882893B3A}" srcOrd="2" destOrd="0" presId="urn:microsoft.com/office/officeart/2005/8/layout/process2"/>
    <dgm:cxn modelId="{CAF8B1A5-DA3E-4C89-8E63-F38945840BBA}" type="presParOf" srcId="{DBEE7641-FAA1-4465-9F39-28475698EFC8}" destId="{B097654A-AD7D-45F9-9996-5F4AE36F8E8A}" srcOrd="3" destOrd="0" presId="urn:microsoft.com/office/officeart/2005/8/layout/process2"/>
    <dgm:cxn modelId="{A12704BF-FC27-4A8E-9F34-011D007BC21C}" type="presParOf" srcId="{B097654A-AD7D-45F9-9996-5F4AE36F8E8A}" destId="{4C5C6E4E-F7D2-42EC-841E-900E670C1F02}" srcOrd="0" destOrd="0" presId="urn:microsoft.com/office/officeart/2005/8/layout/process2"/>
    <dgm:cxn modelId="{0143405E-FD6B-4BBA-9182-C52BC03A207B}" type="presParOf" srcId="{DBEE7641-FAA1-4465-9F39-28475698EFC8}" destId="{D2647CAE-6399-4618-8686-924E58CA1616}" srcOrd="4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2F139-E643-4262-9448-D5C53665D8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529D788-AB71-4F64-84A9-F89002B8335A}">
      <dgm:prSet phldrT="[Text]"/>
      <dgm:spPr/>
      <dgm:t>
        <a:bodyPr/>
        <a:lstStyle/>
        <a:p>
          <a:r>
            <a:rPr lang="en-US" dirty="0" smtClean="0"/>
            <a:t>REVENUES</a:t>
          </a:r>
          <a:endParaRPr lang="en-US" dirty="0"/>
        </a:p>
      </dgm:t>
    </dgm:pt>
    <dgm:pt modelId="{25BF5B69-7420-4E77-8B1D-64F5931C515D}" type="parTrans" cxnId="{5887DFA1-33A4-4A7C-9A22-D44A8818A649}">
      <dgm:prSet/>
      <dgm:spPr/>
      <dgm:t>
        <a:bodyPr/>
        <a:lstStyle/>
        <a:p>
          <a:endParaRPr lang="en-US"/>
        </a:p>
      </dgm:t>
    </dgm:pt>
    <dgm:pt modelId="{2037A61E-2ADD-41D1-9A2D-F715ACD54556}" type="sibTrans" cxnId="{5887DFA1-33A4-4A7C-9A22-D44A8818A649}">
      <dgm:prSet/>
      <dgm:spPr/>
      <dgm:t>
        <a:bodyPr/>
        <a:lstStyle/>
        <a:p>
          <a:endParaRPr lang="en-US"/>
        </a:p>
      </dgm:t>
    </dgm:pt>
    <dgm:pt modelId="{67962ED2-ECBE-4A60-B3CC-80C7A23E655E}">
      <dgm:prSet phldrT="[Text]"/>
      <dgm:spPr/>
      <dgm:t>
        <a:bodyPr/>
        <a:lstStyle/>
        <a:p>
          <a:r>
            <a:rPr lang="en-US" dirty="0" smtClean="0"/>
            <a:t>PROFIT AFTER TAX</a:t>
          </a:r>
          <a:endParaRPr lang="en-US" dirty="0"/>
        </a:p>
      </dgm:t>
    </dgm:pt>
    <dgm:pt modelId="{F25F941C-3B4A-422D-B239-4FE364F91864}" type="parTrans" cxnId="{2BF02D44-9254-4CAD-95D7-502B9CE1F594}">
      <dgm:prSet/>
      <dgm:spPr/>
      <dgm:t>
        <a:bodyPr/>
        <a:lstStyle/>
        <a:p>
          <a:endParaRPr lang="en-US"/>
        </a:p>
      </dgm:t>
    </dgm:pt>
    <dgm:pt modelId="{227B56C0-A065-4754-83B6-751C7360A8E6}" type="sibTrans" cxnId="{2BF02D44-9254-4CAD-95D7-502B9CE1F594}">
      <dgm:prSet/>
      <dgm:spPr/>
      <dgm:t>
        <a:bodyPr/>
        <a:lstStyle/>
        <a:p>
          <a:endParaRPr lang="en-US"/>
        </a:p>
      </dgm:t>
    </dgm:pt>
    <dgm:pt modelId="{64985549-B790-41CE-948B-BED95D535D17}">
      <dgm:prSet phldrT="[Text]"/>
      <dgm:spPr/>
      <dgm:t>
        <a:bodyPr/>
        <a:lstStyle/>
        <a:p>
          <a:r>
            <a:rPr lang="en-US" dirty="0" smtClean="0"/>
            <a:t>CASH FLOW</a:t>
          </a:r>
          <a:endParaRPr lang="en-US" dirty="0"/>
        </a:p>
      </dgm:t>
    </dgm:pt>
    <dgm:pt modelId="{30AEA64D-13BD-4B24-AC3E-B38550BF982F}" type="parTrans" cxnId="{C707C38F-5879-4058-AD03-CA35FB251333}">
      <dgm:prSet/>
      <dgm:spPr/>
      <dgm:t>
        <a:bodyPr/>
        <a:lstStyle/>
        <a:p>
          <a:endParaRPr lang="en-US"/>
        </a:p>
      </dgm:t>
    </dgm:pt>
    <dgm:pt modelId="{001B9899-7C60-49BC-8713-E9EB4953501B}" type="sibTrans" cxnId="{C707C38F-5879-4058-AD03-CA35FB251333}">
      <dgm:prSet/>
      <dgm:spPr/>
      <dgm:t>
        <a:bodyPr/>
        <a:lstStyle/>
        <a:p>
          <a:endParaRPr lang="en-US"/>
        </a:p>
      </dgm:t>
    </dgm:pt>
    <dgm:pt modelId="{DBEE7641-FAA1-4465-9F39-28475698EFC8}" type="pres">
      <dgm:prSet presAssocID="{2752F139-E643-4262-9448-D5C53665D891}" presName="linearFlow" presStyleCnt="0">
        <dgm:presLayoutVars>
          <dgm:resizeHandles val="exact"/>
        </dgm:presLayoutVars>
      </dgm:prSet>
      <dgm:spPr/>
    </dgm:pt>
    <dgm:pt modelId="{9CC0D3C5-7C22-4099-A1E6-54C52A33FD6F}" type="pres">
      <dgm:prSet presAssocID="{D529D788-AB71-4F64-84A9-F89002B833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27230-F820-475C-95B4-8AD5E27D5611}" type="pres">
      <dgm:prSet presAssocID="{2037A61E-2ADD-41D1-9A2D-F715ACD545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4C56221-8EF8-45A2-A9A8-3DF2DD547F54}" type="pres">
      <dgm:prSet presAssocID="{2037A61E-2ADD-41D1-9A2D-F715ACD5455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A44DAD9-F80E-4392-BFA9-D33882893B3A}" type="pres">
      <dgm:prSet presAssocID="{67962ED2-ECBE-4A60-B3CC-80C7A23E65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7654A-AD7D-45F9-9996-5F4AE36F8E8A}" type="pres">
      <dgm:prSet presAssocID="{227B56C0-A065-4754-83B6-751C7360A8E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C5C6E4E-F7D2-42EC-841E-900E670C1F02}" type="pres">
      <dgm:prSet presAssocID="{227B56C0-A065-4754-83B6-751C7360A8E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2647CAE-6399-4618-8686-924E58CA1616}" type="pres">
      <dgm:prSet presAssocID="{64985549-B790-41CE-948B-BED95D535D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7C38F-5879-4058-AD03-CA35FB251333}" srcId="{2752F139-E643-4262-9448-D5C53665D891}" destId="{64985549-B790-41CE-948B-BED95D535D17}" srcOrd="2" destOrd="0" parTransId="{30AEA64D-13BD-4B24-AC3E-B38550BF982F}" sibTransId="{001B9899-7C60-49BC-8713-E9EB4953501B}"/>
    <dgm:cxn modelId="{20F9F3A9-05D4-4BAE-9C6D-B90F65AB31E0}" type="presOf" srcId="{227B56C0-A065-4754-83B6-751C7360A8E6}" destId="{4C5C6E4E-F7D2-42EC-841E-900E670C1F02}" srcOrd="1" destOrd="0" presId="urn:microsoft.com/office/officeart/2005/8/layout/process2"/>
    <dgm:cxn modelId="{2BF02D44-9254-4CAD-95D7-502B9CE1F594}" srcId="{2752F139-E643-4262-9448-D5C53665D891}" destId="{67962ED2-ECBE-4A60-B3CC-80C7A23E655E}" srcOrd="1" destOrd="0" parTransId="{F25F941C-3B4A-422D-B239-4FE364F91864}" sibTransId="{227B56C0-A065-4754-83B6-751C7360A8E6}"/>
    <dgm:cxn modelId="{B2E1092F-AC1D-413D-9018-0E0E32E645C9}" type="presOf" srcId="{D529D788-AB71-4F64-84A9-F89002B8335A}" destId="{9CC0D3C5-7C22-4099-A1E6-54C52A33FD6F}" srcOrd="0" destOrd="0" presId="urn:microsoft.com/office/officeart/2005/8/layout/process2"/>
    <dgm:cxn modelId="{5887DFA1-33A4-4A7C-9A22-D44A8818A649}" srcId="{2752F139-E643-4262-9448-D5C53665D891}" destId="{D529D788-AB71-4F64-84A9-F89002B8335A}" srcOrd="0" destOrd="0" parTransId="{25BF5B69-7420-4E77-8B1D-64F5931C515D}" sibTransId="{2037A61E-2ADD-41D1-9A2D-F715ACD54556}"/>
    <dgm:cxn modelId="{29537D3A-161F-49A5-9BEF-7D33FE16CD62}" type="presOf" srcId="{64985549-B790-41CE-948B-BED95D535D17}" destId="{D2647CAE-6399-4618-8686-924E58CA1616}" srcOrd="0" destOrd="0" presId="urn:microsoft.com/office/officeart/2005/8/layout/process2"/>
    <dgm:cxn modelId="{9CB252A0-BA60-4318-B3DB-27D0F13B3880}" type="presOf" srcId="{2037A61E-2ADD-41D1-9A2D-F715ACD54556}" destId="{BB027230-F820-475C-95B4-8AD5E27D5611}" srcOrd="0" destOrd="0" presId="urn:microsoft.com/office/officeart/2005/8/layout/process2"/>
    <dgm:cxn modelId="{78238B73-76EB-4E8A-B081-95A42A63CD8D}" type="presOf" srcId="{2037A61E-2ADD-41D1-9A2D-F715ACD54556}" destId="{64C56221-8EF8-45A2-A9A8-3DF2DD547F54}" srcOrd="1" destOrd="0" presId="urn:microsoft.com/office/officeart/2005/8/layout/process2"/>
    <dgm:cxn modelId="{CDB9DC72-CE4C-49BC-8296-FB8F8831DE70}" type="presOf" srcId="{227B56C0-A065-4754-83B6-751C7360A8E6}" destId="{B097654A-AD7D-45F9-9996-5F4AE36F8E8A}" srcOrd="0" destOrd="0" presId="urn:microsoft.com/office/officeart/2005/8/layout/process2"/>
    <dgm:cxn modelId="{2B2ACD8F-CBC6-43A9-BCFA-ADB6A8F5B97A}" type="presOf" srcId="{67962ED2-ECBE-4A60-B3CC-80C7A23E655E}" destId="{0A44DAD9-F80E-4392-BFA9-D33882893B3A}" srcOrd="0" destOrd="0" presId="urn:microsoft.com/office/officeart/2005/8/layout/process2"/>
    <dgm:cxn modelId="{A04FFCD5-3663-4C5C-AA4D-FE456195DBD5}" type="presOf" srcId="{2752F139-E643-4262-9448-D5C53665D891}" destId="{DBEE7641-FAA1-4465-9F39-28475698EFC8}" srcOrd="0" destOrd="0" presId="urn:microsoft.com/office/officeart/2005/8/layout/process2"/>
    <dgm:cxn modelId="{028A1EB5-D0E1-4E76-93C0-D0800E8FC331}" type="presParOf" srcId="{DBEE7641-FAA1-4465-9F39-28475698EFC8}" destId="{9CC0D3C5-7C22-4099-A1E6-54C52A33FD6F}" srcOrd="0" destOrd="0" presId="urn:microsoft.com/office/officeart/2005/8/layout/process2"/>
    <dgm:cxn modelId="{00038BB3-3535-42ED-B63A-81BB4FDEB1C5}" type="presParOf" srcId="{DBEE7641-FAA1-4465-9F39-28475698EFC8}" destId="{BB027230-F820-475C-95B4-8AD5E27D5611}" srcOrd="1" destOrd="0" presId="urn:microsoft.com/office/officeart/2005/8/layout/process2"/>
    <dgm:cxn modelId="{6E72A438-E3A8-4A61-8D3E-9F9939A3115C}" type="presParOf" srcId="{BB027230-F820-475C-95B4-8AD5E27D5611}" destId="{64C56221-8EF8-45A2-A9A8-3DF2DD547F54}" srcOrd="0" destOrd="0" presId="urn:microsoft.com/office/officeart/2005/8/layout/process2"/>
    <dgm:cxn modelId="{3E4A398A-D78E-45C9-8F06-2ACA01E78C03}" type="presParOf" srcId="{DBEE7641-FAA1-4465-9F39-28475698EFC8}" destId="{0A44DAD9-F80E-4392-BFA9-D33882893B3A}" srcOrd="2" destOrd="0" presId="urn:microsoft.com/office/officeart/2005/8/layout/process2"/>
    <dgm:cxn modelId="{7654AC91-E61D-45B9-873C-1B915CF423DF}" type="presParOf" srcId="{DBEE7641-FAA1-4465-9F39-28475698EFC8}" destId="{B097654A-AD7D-45F9-9996-5F4AE36F8E8A}" srcOrd="3" destOrd="0" presId="urn:microsoft.com/office/officeart/2005/8/layout/process2"/>
    <dgm:cxn modelId="{B2A28C51-FC16-4DAF-97F3-4987F44C3A4B}" type="presParOf" srcId="{B097654A-AD7D-45F9-9996-5F4AE36F8E8A}" destId="{4C5C6E4E-F7D2-42EC-841E-900E670C1F02}" srcOrd="0" destOrd="0" presId="urn:microsoft.com/office/officeart/2005/8/layout/process2"/>
    <dgm:cxn modelId="{86ECCA97-D331-4886-9185-0821F05B58F6}" type="presParOf" srcId="{DBEE7641-FAA1-4465-9F39-28475698EFC8}" destId="{D2647CAE-6399-4618-8686-924E58CA1616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E9520-37E5-4B9A-A3E3-ABD79D44F016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8906-2276-4D56-8C9F-49D99C57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Professional, </a:t>
            </a:r>
            <a:r>
              <a:rPr lang="en-US" dirty="0" err="1" smtClean="0"/>
              <a:t>Govt</a:t>
            </a:r>
            <a:r>
              <a:rPr lang="en-US" dirty="0" smtClean="0"/>
              <a:t> Monopoly,</a:t>
            </a:r>
            <a:r>
              <a:rPr lang="en-US" baseline="0" dirty="0" smtClean="0"/>
              <a:t> MNC,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Coal Allocation/Spectrum Allocation - </a:t>
            </a:r>
            <a:r>
              <a:rPr lang="en-US" dirty="0" err="1" smtClean="0"/>
              <a:t>Adhunik</a:t>
            </a:r>
            <a:r>
              <a:rPr lang="en-US" dirty="0" smtClean="0"/>
              <a:t>, India bulls, DLF, JSPL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199" cy="103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" name="Picture 3" descr="D:\Pankaj\Kolkata 2014 May\2014\Earninlearn\Logo\create_thumb (9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0"/>
            <a:ext cx="1000100" cy="7682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7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 descr="D:\Pankaj\Kolkata 2014 May\2014\Earninlearn\Logo\create_thumb (9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0"/>
            <a:ext cx="1000100" cy="7682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978"/>
            <a:ext cx="60960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4869657"/>
            <a:ext cx="8763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www.kredentadvisors.com</a:t>
            </a:r>
            <a:endParaRPr lang="en-US" altLang="zh-CN" sz="1800" dirty="0">
              <a:solidFill>
                <a:schemeClr val="tx1"/>
              </a:solidFill>
              <a:latin typeface="+mn-lt"/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886200" y="4869657"/>
            <a:ext cx="1295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920-22AD-4A36-B177-5DE68C533643}" type="slidenum">
              <a:rPr lang="en-US" altLang="en-US"/>
              <a:pPr>
                <a:defRPr/>
              </a:pPr>
              <a:t>‹#›</a:t>
            </a:fld>
            <a:endParaRPr lang="en-US" sz="1800" dirty="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" name="Picture 3" descr="D:\Pankaj\Kolkata 2014 May\2014\Earninlearn\Logo\create_thumb (9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0"/>
            <a:ext cx="1000100" cy="7682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seindia.com/stock-share-price/tata-motors-ltd/tatamotors/500570/" TargetMode="External"/><Relationship Id="rId13" Type="http://schemas.openxmlformats.org/officeDocument/2006/relationships/hyperlink" Target="http://www.bseindia.com/stock-share-price/coal-india-ltd/coalindia/533278/" TargetMode="External"/><Relationship Id="rId18" Type="http://schemas.openxmlformats.org/officeDocument/2006/relationships/hyperlink" Target="http://www.bseindia.com/stock-share-price/indian-oil-corporation-ltd/ioc/530965/" TargetMode="External"/><Relationship Id="rId3" Type="http://schemas.openxmlformats.org/officeDocument/2006/relationships/hyperlink" Target="http://www.bseindia.com/stock-share-price/reliance-industries-ltd/reliance/500325/" TargetMode="External"/><Relationship Id="rId7" Type="http://schemas.openxmlformats.org/officeDocument/2006/relationships/hyperlink" Target="http://www.bseindia.com/stock-share-price/itc-ltd/itc/500875/" TargetMode="External"/><Relationship Id="rId12" Type="http://schemas.openxmlformats.org/officeDocument/2006/relationships/hyperlink" Target="http://www.bseindia.com/stock-share-price/bharti-airtel-ltd/bhartiartl/532454/" TargetMode="External"/><Relationship Id="rId17" Type="http://schemas.openxmlformats.org/officeDocument/2006/relationships/hyperlink" Target="http://www.bseindia.com/stock-share-price/hindustan-unilever-ltd/hindunilvr/500696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bseindia.com/stock-share-price/larsen--toubro-ltd/lt/500510/" TargetMode="External"/><Relationship Id="rId20" Type="http://schemas.openxmlformats.org/officeDocument/2006/relationships/hyperlink" Target="http://www.bseindia.com/stock-share-price/ntpc-ltd/ntpc/532555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seindia.com/stock-share-price/icici-bank-ltd/icicibank/532174/" TargetMode="External"/><Relationship Id="rId11" Type="http://schemas.openxmlformats.org/officeDocument/2006/relationships/hyperlink" Target="http://www.bseindia.com/stock-share-price/housing-development-finance-corpltd/hdfc/500010/" TargetMode="External"/><Relationship Id="rId5" Type="http://schemas.openxmlformats.org/officeDocument/2006/relationships/hyperlink" Target="http://www.bseindia.com/stock-share-price/hdfc-bank-ltd/hdfcbank/500180/" TargetMode="External"/><Relationship Id="rId15" Type="http://schemas.openxmlformats.org/officeDocument/2006/relationships/hyperlink" Target="http://www.bseindia.com/stock-share-price/oil-and-natural-gas-corporation-ltd/ongc/500312/" TargetMode="External"/><Relationship Id="rId10" Type="http://schemas.openxmlformats.org/officeDocument/2006/relationships/hyperlink" Target="http://www.bseindia.com/stock-share-price/kotak-mahindra-bank-ltd/kotakbank/500247/" TargetMode="External"/><Relationship Id="rId19" Type="http://schemas.openxmlformats.org/officeDocument/2006/relationships/hyperlink" Target="http://www.bseindia.com/stock-share-price/state-bank-of-india/sbin/500112/" TargetMode="External"/><Relationship Id="rId4" Type="http://schemas.openxmlformats.org/officeDocument/2006/relationships/hyperlink" Target="http://www.bseindia.com/stock-share-price/maruti-suzuki-india-ltd/maruti/532500/" TargetMode="External"/><Relationship Id="rId9" Type="http://schemas.openxmlformats.org/officeDocument/2006/relationships/hyperlink" Target="http://www.bseindia.com/stock-share-price/infosys-ltd/infy/500209/" TargetMode="External"/><Relationship Id="rId14" Type="http://schemas.openxmlformats.org/officeDocument/2006/relationships/hyperlink" Target="http://www.bseindia.com/stock-share-price/axis-bank-ltd/axisbank/53221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arninlearn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ankaj\Kolkata 2014 May\2014\Earninlearn\Logo\create_thumb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104" y="0"/>
            <a:ext cx="1952896" cy="1500180"/>
          </a:xfrm>
          <a:prstGeom prst="rect">
            <a:avLst/>
          </a:prstGeom>
          <a:noFill/>
        </p:spPr>
      </p:pic>
      <p:pic>
        <p:nvPicPr>
          <p:cNvPr id="4" name="Picture 3" descr="http://justrjlewis.com/files/cache/39c45ca8d3d9119c8fa662f889662bc7_f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85932"/>
            <a:ext cx="5943600" cy="13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4414" y="3357568"/>
            <a:ext cx="7062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143175"/>
                </a:solidFill>
                <a:cs typeface="Arial" pitchFamily="34" charset="0"/>
              </a:rPr>
              <a:t>“EARN is a part of the word LEARN. To earn more, you have to learn.”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806589"/>
            <a:ext cx="3786182" cy="13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3950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000" dirty="0" smtClean="0">
                <a:latin typeface="+mn-lt"/>
              </a:rPr>
              <a:t>Difference between Promoters and Management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1000114"/>
          <a:ext cx="8143932" cy="3857650"/>
        </p:xfrm>
        <a:graphic>
          <a:graphicData uri="http://schemas.openxmlformats.org/drawingml/2006/table">
            <a:tbl>
              <a:tblPr/>
              <a:tblGrid>
                <a:gridCol w="3096810"/>
                <a:gridCol w="1065644"/>
                <a:gridCol w="2983053"/>
                <a:gridCol w="998425"/>
              </a:tblGrid>
              <a:tr h="53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 Cap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(Rs Crores)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 Cap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(Rs Crores)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TATA CONSULTANCY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SERVICES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512,942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SUN PHARMACEUTICAL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183,510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3"/>
                        </a:rPr>
                        <a:t>RELIANCE INDUSTRIES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327,506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4"/>
                        </a:rPr>
                        <a:t>MARUTI SUZUKI INDIA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146,003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5"/>
                        </a:rPr>
                        <a:t>HDFC Bank Ltd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317,763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  <a:hlinkClick r:id="rId6"/>
                        </a:rPr>
                        <a:t>ICICI BANK LTD.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145,528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7"/>
                        </a:rPr>
                        <a:t>ITC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303,833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  <a:hlinkClick r:id="rId8"/>
                        </a:rPr>
                        <a:t>TATA MOTORS LTD.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144,748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9"/>
                        </a:rPr>
                        <a:t>INFOSYS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238,710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10"/>
                        </a:rPr>
                        <a:t>KOTAK MAHINDRA BANK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142,721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  <a:hlinkClick r:id="rId11"/>
                        </a:rPr>
                        <a:t>HOUSING DEVELOPMENT FINANCE CORP.LTD.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217,755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  <a:hlinkClick r:id="rId12"/>
                        </a:rPr>
                        <a:t>BHARTI AIRTEL LTD.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141,328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  <a:hlinkClick r:id="rId13"/>
                        </a:rPr>
                        <a:t>COAL INDIA LTD.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212,609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  <a:hlinkClick r:id="rId14"/>
                        </a:rPr>
                        <a:t>AXIS BANK LTD.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139,065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  <a:hlinkClick r:id="rId15"/>
                        </a:rPr>
                        <a:t>OIL AND NATURAL GAS CORPORATION LTD.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203,877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16"/>
                        </a:rPr>
                        <a:t>LARSEN &amp; TOUBRO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137,575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17"/>
                        </a:rPr>
                        <a:t>HINDUSTAN UNILEVER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199,533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18"/>
                        </a:rPr>
                        <a:t>INDIAN OIL CORPORATION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131,850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19"/>
                        </a:rPr>
                        <a:t>STATE BANK OF INDIA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197,640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  <a:hlinkClick r:id="rId20"/>
                        </a:rPr>
                        <a:t>NTPC LTD.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130,938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34"/>
            <a:ext cx="5324100" cy="485699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Bringing in External Managers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000114"/>
            <a:ext cx="7786742" cy="3674936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Management Competency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Importance of Board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Corporate Governance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Adaptability/Flexibility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Decentralisation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Capital Allocators Vs Business Management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Succession Planning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6096000" cy="42227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Promoters Vs Management</a:t>
            </a:r>
            <a:endParaRPr lang="en-IN" sz="1800" b="0" dirty="0" smtClean="0">
              <a:solidFill>
                <a:schemeClr val="tx1"/>
              </a:solidFill>
            </a:endParaRPr>
          </a:p>
        </p:txBody>
      </p:sp>
      <p:sp>
        <p:nvSpPr>
          <p:cNvPr id="17428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1295400" cy="273050"/>
          </a:xfrm>
          <a:prstGeom prst="rect">
            <a:avLst/>
          </a:prstGeom>
          <a:noFill/>
        </p:spPr>
        <p:txBody>
          <a:bodyPr/>
          <a:lstStyle/>
          <a:p>
            <a:fld id="{C7B5309A-1561-4979-9482-95B91EEFBE67}" type="slidenum">
              <a:rPr lang="en-US" altLang="en-US" smtClean="0">
                <a:latin typeface="Arial" charset="0"/>
              </a:rPr>
              <a:pPr/>
              <a:t>12</a:t>
            </a:fld>
            <a:endParaRPr lang="en-US" sz="180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0938" y="1185863"/>
          <a:ext cx="6829648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824"/>
                <a:gridCol w="3414824"/>
              </a:tblGrid>
              <a:tr h="1350000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417" name="Straight Arrow Connector 7"/>
          <p:cNvCxnSpPr>
            <a:cxnSpLocks noChangeShapeType="1"/>
          </p:cNvCxnSpPr>
          <p:nvPr/>
        </p:nvCxnSpPr>
        <p:spPr bwMode="auto">
          <a:xfrm flipV="1">
            <a:off x="1136650" y="2536031"/>
            <a:ext cx="6864350" cy="1191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7418" name="Straight Arrow Connector 9"/>
          <p:cNvCxnSpPr>
            <a:cxnSpLocks noChangeShapeType="1"/>
          </p:cNvCxnSpPr>
          <p:nvPr/>
        </p:nvCxnSpPr>
        <p:spPr bwMode="auto">
          <a:xfrm rot="16200000" flipV="1">
            <a:off x="3221831" y="2536031"/>
            <a:ext cx="2700338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Rectangle 11"/>
          <p:cNvSpPr/>
          <p:nvPr/>
        </p:nvSpPr>
        <p:spPr bwMode="auto">
          <a:xfrm>
            <a:off x="1600200" y="1485900"/>
            <a:ext cx="2674938" cy="857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sym typeface="Arial" pitchFamily="34" charset="0"/>
              </a:rPr>
              <a:t>Reliance, Hero Honda, Bajaj</a:t>
            </a:r>
            <a:endParaRPr lang="en-IN" dirty="0">
              <a:solidFill>
                <a:schemeClr val="bg1">
                  <a:lumMod val="10000"/>
                </a:schemeClr>
              </a:solidFill>
              <a:latin typeface="Cambria" pitchFamily="18" charset="0"/>
              <a:sym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200" y="2732485"/>
            <a:ext cx="2674938" cy="857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sym typeface="Arial" pitchFamily="34" charset="0"/>
              </a:rPr>
              <a:t>Marico, Tata’s</a:t>
            </a:r>
            <a:endParaRPr lang="en-IN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sym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1485900"/>
            <a:ext cx="2674938" cy="857250"/>
          </a:xfrm>
          <a:prstGeom prst="rect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IN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sym typeface="Arial" pitchFamily="34" charset="0"/>
              </a:rPr>
              <a:t>??</a:t>
            </a:r>
            <a:endParaRPr lang="en-IN" dirty="0">
              <a:solidFill>
                <a:schemeClr val="bg1">
                  <a:lumMod val="10000"/>
                </a:schemeClr>
              </a:solidFill>
              <a:latin typeface="Cambria" pitchFamily="18" charset="0"/>
              <a:sym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76800" y="2743200"/>
            <a:ext cx="2674938" cy="857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mbria" pitchFamily="18" charset="0"/>
                <a:sym typeface="Arial" pitchFamily="34" charset="0"/>
              </a:rPr>
              <a:t>HDFC’s, ICICI</a:t>
            </a:r>
            <a:endParaRPr lang="en-IN" dirty="0">
              <a:latin typeface="Cambria" pitchFamily="18" charset="0"/>
              <a:sym typeface="Arial" pitchFamily="34" charset="0"/>
            </a:endParaRPr>
          </a:p>
        </p:txBody>
      </p:sp>
      <p:sp>
        <p:nvSpPr>
          <p:cNvPr id="17423" name="TextBox 15"/>
          <p:cNvSpPr txBox="1">
            <a:spLocks noChangeArrowheads="1"/>
          </p:cNvSpPr>
          <p:nvPr/>
        </p:nvSpPr>
        <p:spPr bwMode="auto">
          <a:xfrm>
            <a:off x="0" y="2312194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Owner Owned</a:t>
            </a:r>
            <a:endParaRPr lang="en-IN" sz="1600" b="1" dirty="0">
              <a:latin typeface="Cambria" pitchFamily="18" charset="0"/>
            </a:endParaRPr>
          </a:p>
        </p:txBody>
      </p:sp>
      <p:sp>
        <p:nvSpPr>
          <p:cNvPr id="17424" name="TextBox 21"/>
          <p:cNvSpPr txBox="1">
            <a:spLocks noChangeArrowheads="1"/>
          </p:cNvSpPr>
          <p:nvPr/>
        </p:nvSpPr>
        <p:spPr bwMode="auto">
          <a:xfrm>
            <a:off x="3505200" y="3951685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Professional Management</a:t>
            </a:r>
            <a:endParaRPr lang="en-IN" sz="1600" b="1" dirty="0">
              <a:latin typeface="Cambria" pitchFamily="18" charset="0"/>
            </a:endParaRPr>
          </a:p>
        </p:txBody>
      </p:sp>
      <p:sp>
        <p:nvSpPr>
          <p:cNvPr id="17425" name="TextBox 22"/>
          <p:cNvSpPr txBox="1">
            <a:spLocks noChangeArrowheads="1"/>
          </p:cNvSpPr>
          <p:nvPr/>
        </p:nvSpPr>
        <p:spPr bwMode="auto">
          <a:xfrm>
            <a:off x="7858148" y="2305050"/>
            <a:ext cx="12858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err="1" smtClean="0">
                <a:latin typeface="Cambria" pitchFamily="18" charset="0"/>
              </a:rPr>
              <a:t>InstitutionOwned</a:t>
            </a:r>
            <a:endParaRPr lang="en-IN" sz="1600" b="1" dirty="0">
              <a:latin typeface="Cambria" pitchFamily="18" charset="0"/>
            </a:endParaRPr>
          </a:p>
        </p:txBody>
      </p:sp>
      <p:sp>
        <p:nvSpPr>
          <p:cNvPr id="17426" name="TextBox 25"/>
          <p:cNvSpPr txBox="1">
            <a:spLocks noChangeArrowheads="1"/>
          </p:cNvSpPr>
          <p:nvPr/>
        </p:nvSpPr>
        <p:spPr bwMode="auto">
          <a:xfrm>
            <a:off x="3478213" y="85725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Owner Management</a:t>
            </a:r>
            <a:endParaRPr lang="en-IN" sz="1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6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/>
              <a:t>Public Sector Units</a:t>
            </a:r>
            <a:endParaRPr lang="en-US" sz="2400" b="1" dirty="0" smtClean="0"/>
          </a:p>
          <a:p>
            <a:pPr lvl="0"/>
            <a:endParaRPr lang="en-US" sz="2400" b="1" dirty="0" smtClean="0"/>
          </a:p>
          <a:p>
            <a:pPr lvl="0"/>
            <a:endParaRPr lang="en-US" sz="2400" b="1" dirty="0" smtClean="0"/>
          </a:p>
          <a:p>
            <a:pPr lvl="0"/>
            <a:endParaRPr lang="en-IN" sz="16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8"/>
            <a:ext cx="66437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Objective of PSU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Are Interest of shareholders and management aligned?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dirty="0" smtClean="0"/>
              <a:t>Orientation of Management – Short Term/Long Term?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dirty="0" smtClean="0"/>
              <a:t>Competency level of the management?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Obligation while making key decision?</a:t>
            </a:r>
            <a:endParaRPr lang="en-IN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39503"/>
            <a:ext cx="6643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/>
              <a:t>Multinational Companies</a:t>
            </a:r>
            <a:endParaRPr lang="en-US" sz="2400" b="1" dirty="0" smtClean="0"/>
          </a:p>
          <a:p>
            <a:pPr lvl="0"/>
            <a:endParaRPr lang="en-US" sz="2400" b="1" dirty="0" smtClean="0"/>
          </a:p>
          <a:p>
            <a:pPr lvl="0"/>
            <a:endParaRPr lang="en-US" sz="2400" b="1" dirty="0" smtClean="0"/>
          </a:p>
          <a:p>
            <a:pPr lvl="0"/>
            <a:endParaRPr lang="en-US" sz="2400" b="1" dirty="0" smtClean="0"/>
          </a:p>
          <a:p>
            <a:pPr lvl="0"/>
            <a:endParaRPr lang="en-IN" sz="16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8"/>
            <a:ext cx="8286808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Royalty and Transfer Pricing?</a:t>
            </a:r>
          </a:p>
          <a:p>
            <a:pPr lvl="0"/>
            <a:endParaRPr lang="en-US" sz="2400" dirty="0" smtClean="0">
              <a:latin typeface="+mn-lt"/>
            </a:endParaRPr>
          </a:p>
          <a:p>
            <a:pPr lvl="0"/>
            <a:r>
              <a:rPr lang="en-US" sz="2400" dirty="0" smtClean="0">
                <a:latin typeface="+mn-lt"/>
              </a:rPr>
              <a:t>Related Party Entities?</a:t>
            </a:r>
          </a:p>
          <a:p>
            <a:pPr lvl="0"/>
            <a:endParaRPr lang="en-US" sz="2400" dirty="0" smtClean="0">
              <a:latin typeface="+mn-lt"/>
            </a:endParaRPr>
          </a:p>
          <a:p>
            <a:pPr lvl="0"/>
            <a:r>
              <a:rPr lang="en-US" sz="2400" dirty="0" smtClean="0">
                <a:latin typeface="+mn-lt"/>
              </a:rPr>
              <a:t>Does top management works for Indian or Foreign Entity?</a:t>
            </a:r>
          </a:p>
          <a:p>
            <a:pPr lvl="0"/>
            <a:endParaRPr lang="en-IN" sz="105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1482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/>
              <a:t>Are all of them really honest?</a:t>
            </a:r>
            <a:endParaRPr lang="en-IN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59832" y="26749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Crony Capitalization 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1214428"/>
            <a:ext cx="61436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“When you see that in order to produce, you need to obtain permission from men who produce nothing - When you see that money is flowing to those who deal, not in goods, but in favors - When you see that men get richer by graft and by pull than by work, and your laws don’t protect you against them, but protect them against you - When you see corruption being rewarded and honesty becoming a self-sacrifice - You may know that your society is doomed." – </a:t>
            </a: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Ayn</a:t>
            </a:r>
            <a:r>
              <a:rPr lang="en-US" sz="1800" dirty="0" smtClean="0">
                <a:solidFill>
                  <a:schemeClr val="bg1"/>
                </a:solidFill>
              </a:rPr>
              <a:t> Rand, Atlas Shrugged, 1957</a:t>
            </a:r>
            <a:endParaRPr lang="en-IN" sz="1800" dirty="0" smtClean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5369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Bell MT" pitchFamily="18" charset="0"/>
              </a:rPr>
              <a:t>Adding Assets, </a:t>
            </a:r>
            <a:r>
              <a:rPr lang="en-US" sz="3200" b="1" dirty="0" smtClean="0">
                <a:solidFill>
                  <a:srgbClr val="00833C"/>
                </a:solidFill>
                <a:latin typeface="Bell MT" pitchFamily="18" charset="0"/>
              </a:rPr>
              <a:t>Adding Value !</a:t>
            </a:r>
            <a:endParaRPr lang="en-US" sz="3200" b="1" dirty="0">
              <a:solidFill>
                <a:srgbClr val="00833C"/>
              </a:solidFill>
              <a:latin typeface="Bell MT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028700"/>
            <a:ext cx="990600" cy="28575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ambria" pitchFamily="18" charset="0"/>
              </a:rPr>
              <a:t>2003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71601"/>
            <a:ext cx="27077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latin typeface="Cambria"/>
                <a:cs typeface="Cambria"/>
              </a:rPr>
              <a:t>Commodity Player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latin typeface="Cambria"/>
                <a:cs typeface="Cambria"/>
              </a:rPr>
              <a:t>Poor Margins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latin typeface="Cambria"/>
                <a:cs typeface="Cambria"/>
              </a:rPr>
              <a:t>LOW ROACE </a:t>
            </a:r>
            <a:endParaRPr lang="en-US" sz="2000" b="1" dirty="0">
              <a:latin typeface="Cambria"/>
              <a:cs typeface="Cambria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495800" y="1028700"/>
            <a:ext cx="990600" cy="28575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ambria" pitchFamily="18" charset="0"/>
              </a:rPr>
              <a:t>2016</a:t>
            </a:r>
            <a:endParaRPr lang="en-US" b="1" dirty="0">
              <a:latin typeface="Cambr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941966"/>
              </p:ext>
            </p:extLst>
          </p:nvPr>
        </p:nvGraphicFramePr>
        <p:xfrm>
          <a:off x="228600" y="2901239"/>
          <a:ext cx="4343400" cy="20994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71700"/>
                <a:gridCol w="2171700"/>
              </a:tblGrid>
              <a:tr h="362279"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Mar’03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3812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/>
                          <a:cs typeface="Cambria"/>
                        </a:rPr>
                        <a:t>Revenues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486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9743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/>
                          <a:cs typeface="Cambria"/>
                        </a:rPr>
                        <a:t>BV Per Share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64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1575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/>
                          <a:cs typeface="Cambria"/>
                        </a:rPr>
                        <a:t>PBT</a:t>
                      </a:r>
                      <a:r>
                        <a:rPr lang="en-US" sz="1100" baseline="0" dirty="0" smtClean="0">
                          <a:latin typeface="Cambria"/>
                          <a:cs typeface="Cambria"/>
                        </a:rPr>
                        <a:t> 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22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7004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/>
                          <a:cs typeface="Cambria"/>
                        </a:rPr>
                        <a:t>Bus. ROACE %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8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1575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/>
                          <a:cs typeface="Cambria"/>
                        </a:rPr>
                        <a:t>M.Cap 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159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6876126"/>
              </p:ext>
            </p:extLst>
          </p:nvPr>
        </p:nvGraphicFramePr>
        <p:xfrm>
          <a:off x="5181600" y="2872537"/>
          <a:ext cx="2171700" cy="21281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71700"/>
              </a:tblGrid>
              <a:tr h="3622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June’15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381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6,453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974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1774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1575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400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987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mbria"/>
                          <a:cs typeface="Cambria"/>
                        </a:rPr>
                        <a:t>8</a:t>
                      </a:r>
                      <a:endParaRPr lang="en-US" sz="1100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  <a:tr h="3157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mbria"/>
                          <a:cs typeface="Cambria"/>
                        </a:rPr>
                        <a:t>60,000</a:t>
                      </a:r>
                      <a:endParaRPr lang="en-US" sz="1100" b="1" dirty="0">
                        <a:latin typeface="Cambria"/>
                        <a:cs typeface="Cambria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95800" y="1371601"/>
            <a:ext cx="44662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mbria"/>
                <a:cs typeface="Cambria"/>
              </a:rPr>
              <a:t>Controlled Asset Creation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mbria"/>
                <a:cs typeface="Cambria"/>
              </a:rPr>
              <a:t>Low Cost of Production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mbria"/>
                <a:cs typeface="Cambria"/>
              </a:rPr>
              <a:t>Sustained Improvement in ROACE</a:t>
            </a:r>
            <a:endParaRPr lang="en-US" sz="20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1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251520" y="195486"/>
            <a:ext cx="664652" cy="1053756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11"/>
          <p:cNvSpPr txBox="1">
            <a:spLocks/>
          </p:cNvSpPr>
          <p:nvPr/>
        </p:nvSpPr>
        <p:spPr>
          <a:xfrm>
            <a:off x="785786" y="571486"/>
            <a:ext cx="6336704" cy="3816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IN" sz="2400" b="1" dirty="0" smtClean="0"/>
              <a:t>Case Study I</a:t>
            </a:r>
          </a:p>
          <a:p>
            <a:pPr lvl="0">
              <a:defRPr/>
            </a:pPr>
            <a:endParaRPr lang="en-IN" sz="2400" dirty="0" smtClean="0"/>
          </a:p>
          <a:p>
            <a:pPr lvl="0">
              <a:defRPr/>
            </a:pPr>
            <a:r>
              <a:rPr lang="en-US" sz="2400" dirty="0" smtClean="0"/>
              <a:t>OLIGOPOLISTIC BUSINESS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GOOD GROWTH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MANAGEMENT?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251520" y="195486"/>
            <a:ext cx="664652" cy="1053756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11"/>
          <p:cNvSpPr txBox="1">
            <a:spLocks/>
          </p:cNvSpPr>
          <p:nvPr/>
        </p:nvSpPr>
        <p:spPr>
          <a:xfrm>
            <a:off x="785786" y="571486"/>
            <a:ext cx="6336704" cy="3816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IN" sz="2400" b="1" dirty="0" smtClean="0"/>
              <a:t>Case Study 2</a:t>
            </a:r>
          </a:p>
          <a:p>
            <a:pPr lvl="0">
              <a:defRPr/>
            </a:pPr>
            <a:endParaRPr lang="en-IN" sz="2400" dirty="0" smtClean="0"/>
          </a:p>
          <a:p>
            <a:pPr lvl="0">
              <a:defRPr/>
            </a:pPr>
            <a:r>
              <a:rPr lang="en-US" sz="2400" dirty="0" smtClean="0"/>
              <a:t>SUNRISE INDUSTRY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FIRST MOVER ADVANTAGE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MANAGEMENT?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251520" y="195486"/>
            <a:ext cx="664652" cy="1053756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11"/>
          <p:cNvSpPr txBox="1">
            <a:spLocks/>
          </p:cNvSpPr>
          <p:nvPr/>
        </p:nvSpPr>
        <p:spPr>
          <a:xfrm>
            <a:off x="785786" y="-18"/>
            <a:ext cx="7929618" cy="40005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IN" sz="1800" b="1" dirty="0" smtClean="0"/>
              <a:t>Key Management Evaluation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Composition of the Board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Alignment of Interest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Frequent Accounting Policies Change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Frequent Dilution – Warrant/QIP/Preferential Warrant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Management Guidance/Frequent Management Interaction with Investors/Media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Corporate Reorganisation – Merger/Demerger/Spinoff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Fraud</a:t>
            </a:r>
          </a:p>
          <a:p>
            <a:pPr lvl="0">
              <a:defRPr/>
            </a:pPr>
            <a:endParaRPr lang="en-IN" sz="1800" dirty="0" smtClean="0"/>
          </a:p>
          <a:p>
            <a:pPr lvl="0">
              <a:defRPr/>
            </a:pPr>
            <a:r>
              <a:rPr lang="en-IN" sz="1800" dirty="0" smtClean="0"/>
              <a:t>Employee Retention, Employee Promotions &amp; Stock Option/Bonus policy</a:t>
            </a:r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165" y="4111801"/>
            <a:ext cx="3844835" cy="1031699"/>
          </a:xfrm>
        </p:spPr>
        <p:txBody>
          <a:bodyPr/>
          <a:lstStyle/>
          <a:p>
            <a:r>
              <a:rPr lang="en-US" sz="3200" dirty="0" smtClean="0"/>
              <a:t>Pankaj Gupta</a:t>
            </a:r>
          </a:p>
          <a:p>
            <a:r>
              <a:rPr lang="en-US" sz="3200" dirty="0" smtClean="0"/>
              <a:t>September </a:t>
            </a:r>
            <a:r>
              <a:rPr lang="en-US" sz="3200" dirty="0" smtClean="0"/>
              <a:t>11, </a:t>
            </a:r>
            <a:r>
              <a:rPr lang="en-US" sz="3200" dirty="0" smtClean="0"/>
              <a:t>2016</a:t>
            </a:r>
          </a:p>
        </p:txBody>
      </p:sp>
      <p:pic>
        <p:nvPicPr>
          <p:cNvPr id="3075" name="Picture 3" descr="D:\Pankaj\Kolkata 2014 May\2014\Earninlearn\Logo\create_thumb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0"/>
            <a:ext cx="1000100" cy="7682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1780284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Investing dilemma</a:t>
            </a:r>
          </a:p>
          <a:p>
            <a:r>
              <a:rPr lang="en-US" sz="3200" dirty="0" smtClean="0"/>
              <a:t>-Betting on a company or its management.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251520" y="195486"/>
            <a:ext cx="664652" cy="1053756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11"/>
          <p:cNvSpPr txBox="1">
            <a:spLocks/>
          </p:cNvSpPr>
          <p:nvPr/>
        </p:nvSpPr>
        <p:spPr>
          <a:xfrm>
            <a:off x="785786" y="357172"/>
            <a:ext cx="6336704" cy="4286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IN" sz="1800" b="1" dirty="0" smtClean="0"/>
              <a:t>Key Management Evaluation </a:t>
            </a:r>
            <a:r>
              <a:rPr lang="en-IN" sz="1800" b="1" dirty="0" err="1" smtClean="0"/>
              <a:t>contd</a:t>
            </a:r>
            <a:r>
              <a:rPr lang="en-IN" sz="1800" b="1" dirty="0" smtClean="0"/>
              <a:t>…..</a:t>
            </a:r>
          </a:p>
          <a:p>
            <a:pPr lvl="0">
              <a:defRPr/>
            </a:pPr>
            <a:endParaRPr lang="en-IN" sz="1800" dirty="0" smtClean="0"/>
          </a:p>
          <a:p>
            <a:pPr>
              <a:defRPr/>
            </a:pPr>
            <a:r>
              <a:rPr lang="en-IN" sz="1600" dirty="0" smtClean="0"/>
              <a:t>Money Diversion - Inflated </a:t>
            </a:r>
            <a:r>
              <a:rPr lang="en-IN" sz="1600" dirty="0" err="1" smtClean="0"/>
              <a:t>Capex</a:t>
            </a:r>
            <a:endParaRPr lang="en-IN" sz="1600" dirty="0" smtClean="0"/>
          </a:p>
          <a:p>
            <a:pPr lvl="0">
              <a:defRPr/>
            </a:pPr>
            <a:endParaRPr lang="en-IN" sz="1600" dirty="0" smtClean="0"/>
          </a:p>
          <a:p>
            <a:pPr lvl="0">
              <a:defRPr/>
            </a:pPr>
            <a:r>
              <a:rPr lang="en-IN" sz="1600" dirty="0" smtClean="0"/>
              <a:t>Unrelated Diversification</a:t>
            </a:r>
          </a:p>
          <a:p>
            <a:pPr lvl="0">
              <a:defRPr/>
            </a:pPr>
            <a:endParaRPr lang="en-IN" sz="1600" dirty="0" smtClean="0"/>
          </a:p>
          <a:p>
            <a:pPr lvl="0">
              <a:defRPr/>
            </a:pPr>
            <a:r>
              <a:rPr lang="en-IN" sz="1600" dirty="0" smtClean="0"/>
              <a:t>Related Party/Group Company in similar businesses</a:t>
            </a:r>
          </a:p>
          <a:p>
            <a:pPr lvl="0">
              <a:defRPr/>
            </a:pPr>
            <a:endParaRPr lang="en-IN" sz="1600" dirty="0" smtClean="0"/>
          </a:p>
          <a:p>
            <a:pPr lvl="0">
              <a:defRPr/>
            </a:pPr>
            <a:r>
              <a:rPr lang="en-IN" sz="1600" dirty="0" smtClean="0"/>
              <a:t>Promoter Salary/Royalty/ESOP</a:t>
            </a:r>
          </a:p>
          <a:p>
            <a:pPr lvl="0">
              <a:defRPr/>
            </a:pPr>
            <a:endParaRPr lang="en-IN" sz="1600" dirty="0" smtClean="0"/>
          </a:p>
          <a:p>
            <a:pPr lvl="0">
              <a:defRPr/>
            </a:pPr>
            <a:r>
              <a:rPr lang="en-IN" sz="1600" dirty="0" smtClean="0"/>
              <a:t>Crony Capitalism</a:t>
            </a:r>
          </a:p>
          <a:p>
            <a:pPr lvl="0">
              <a:defRPr/>
            </a:pPr>
            <a:endParaRPr lang="en-IN" sz="1600" dirty="0" smtClean="0"/>
          </a:p>
          <a:p>
            <a:pPr lvl="0">
              <a:defRPr/>
            </a:pPr>
            <a:r>
              <a:rPr lang="en-IN" sz="1600" dirty="0" smtClean="0"/>
              <a:t>Revenue &amp; Profit Management</a:t>
            </a:r>
          </a:p>
          <a:p>
            <a:pPr lvl="0">
              <a:defRPr/>
            </a:pPr>
            <a:endParaRPr lang="en-IN" sz="1600" dirty="0" smtClean="0"/>
          </a:p>
          <a:p>
            <a:pPr lvl="0">
              <a:defRPr/>
            </a:pPr>
            <a:r>
              <a:rPr lang="en-US" sz="1600" dirty="0" smtClean="0"/>
              <a:t>Holding Company</a:t>
            </a:r>
          </a:p>
          <a:p>
            <a:pPr lvl="0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Track record of inorganic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251520" y="195486"/>
            <a:ext cx="664652" cy="1053756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11"/>
          <p:cNvSpPr txBox="1">
            <a:spLocks/>
          </p:cNvSpPr>
          <p:nvPr/>
        </p:nvSpPr>
        <p:spPr>
          <a:xfrm>
            <a:off x="785786" y="357172"/>
            <a:ext cx="7858180" cy="4286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IN" sz="1800" b="1" dirty="0" smtClean="0"/>
              <a:t>Key Management Evaluation </a:t>
            </a:r>
            <a:r>
              <a:rPr lang="en-IN" sz="1800" b="1" dirty="0" err="1" smtClean="0"/>
              <a:t>contd</a:t>
            </a:r>
            <a:r>
              <a:rPr lang="en-IN" sz="1800" b="1" dirty="0" smtClean="0"/>
              <a:t>…..</a:t>
            </a:r>
          </a:p>
          <a:p>
            <a:pPr lvl="0">
              <a:defRPr/>
            </a:pPr>
            <a:endParaRPr lang="en-IN" sz="1800" dirty="0" smtClean="0"/>
          </a:p>
          <a:p>
            <a:pPr>
              <a:defRPr/>
            </a:pPr>
            <a:r>
              <a:rPr lang="en-US" sz="1600" dirty="0" smtClean="0"/>
              <a:t>Innovation/creativity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Delivering on stated commitments/initiatives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Capital Allocation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Discipline attitude towards financial and operating leverage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Operational Excellence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Insider buying/selling - identify managers/promoters buying shares with cash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Longevity and cohesiveness of top management team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251520" y="195486"/>
            <a:ext cx="664652" cy="1053756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11"/>
          <p:cNvSpPr txBox="1">
            <a:spLocks/>
          </p:cNvSpPr>
          <p:nvPr/>
        </p:nvSpPr>
        <p:spPr>
          <a:xfrm>
            <a:off x="827584" y="1059582"/>
            <a:ext cx="6336704" cy="3816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IN" sz="2400" b="1" dirty="0" smtClean="0"/>
              <a:t>MANAGEMENT IMPAIRMENT TEST</a:t>
            </a:r>
          </a:p>
          <a:p>
            <a:pPr lvl="0">
              <a:defRPr/>
            </a:pPr>
            <a:endParaRPr lang="en-IN" sz="2400" b="1" dirty="0" smtClean="0"/>
          </a:p>
          <a:p>
            <a:pPr lvl="0"/>
            <a:r>
              <a:rPr lang="en-US" sz="2400" dirty="0" smtClean="0"/>
              <a:t>Competency/Skill (Incapable successor)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Capital Allocation Skill (Larger than life ambition)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Integrity Impairment (Events)</a:t>
            </a:r>
          </a:p>
          <a:p>
            <a:pPr lvl="0">
              <a:defRPr/>
            </a:pPr>
            <a:endParaRPr lang="en-I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39502"/>
            <a:ext cx="7072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Winners never Cheat</a:t>
            </a:r>
          </a:p>
          <a:p>
            <a:pPr lvl="0"/>
            <a:endParaRPr lang="en-IN" sz="1600" dirty="0" smtClean="0">
              <a:latin typeface="+mn-lt"/>
            </a:endParaRPr>
          </a:p>
          <a:p>
            <a:pPr algn="just"/>
            <a:endParaRPr lang="en-US" sz="1200" dirty="0" smtClean="0">
              <a:latin typeface="+mn-lt"/>
              <a:cs typeface="Aharoni" pitchFamily="2" charset="-79"/>
            </a:endParaRPr>
          </a:p>
          <a:p>
            <a:pPr algn="just"/>
            <a:endParaRPr lang="en-US" sz="1200" dirty="0" smtClean="0">
              <a:latin typeface="+mn-lt"/>
              <a:cs typeface="Aharoni" pitchFamily="2" charset="-79"/>
            </a:endParaRPr>
          </a:p>
          <a:p>
            <a:pPr algn="just"/>
            <a:r>
              <a:rPr lang="en-US" sz="2000" b="1" i="1" dirty="0" smtClean="0"/>
              <a:t>"The fundamental principle of economic activity is that no man you transact with will lose, then you shall not.“ </a:t>
            </a:r>
            <a:r>
              <a:rPr lang="en-US" sz="2000" dirty="0" smtClean="0">
                <a:latin typeface="+mn-lt"/>
                <a:cs typeface="Aharoni" pitchFamily="2" charset="-79"/>
              </a:rPr>
              <a:t>-Quote from </a:t>
            </a:r>
            <a:r>
              <a:rPr lang="en-US" sz="2000" dirty="0" err="1" smtClean="0">
                <a:latin typeface="+mn-lt"/>
                <a:cs typeface="Aharoni" pitchFamily="2" charset="-79"/>
              </a:rPr>
              <a:t>Arthashastra</a:t>
            </a:r>
            <a:endParaRPr lang="en-US" sz="2000" dirty="0" smtClean="0">
              <a:latin typeface="+mn-lt"/>
              <a:cs typeface="Aharoni" pitchFamily="2" charset="-79"/>
            </a:endParaRPr>
          </a:p>
          <a:p>
            <a:pPr algn="just"/>
            <a:endParaRPr lang="en-US" sz="800" dirty="0" smtClean="0"/>
          </a:p>
          <a:p>
            <a:pPr algn="just"/>
            <a:endParaRPr lang="en-US" sz="800" dirty="0" smtClean="0"/>
          </a:p>
          <a:p>
            <a:pPr algn="just"/>
            <a:endParaRPr lang="en-US" sz="800" dirty="0" smtClean="0"/>
          </a:p>
          <a:p>
            <a:pPr algn="just"/>
            <a:endParaRPr lang="en-US" sz="800" dirty="0" smtClean="0"/>
          </a:p>
          <a:p>
            <a:pPr algn="just"/>
            <a:endParaRPr lang="en-US" sz="800" dirty="0" smtClean="0"/>
          </a:p>
          <a:p>
            <a:pPr algn="just"/>
            <a:r>
              <a:rPr lang="en-US" sz="1800" dirty="0" smtClean="0"/>
              <a:t>“A business that makes nothing but money is a poor business.” — Henry Ford</a:t>
            </a:r>
          </a:p>
          <a:p>
            <a:pPr algn="just"/>
            <a:endParaRPr lang="en-IN" sz="1800" dirty="0" smtClean="0"/>
          </a:p>
          <a:p>
            <a:pPr algn="just"/>
            <a:endParaRPr lang="en-IN" sz="1800" dirty="0" smtClean="0"/>
          </a:p>
          <a:p>
            <a:pPr algn="ctr"/>
            <a:r>
              <a:rPr lang="en-US" sz="1800" dirty="0" smtClean="0"/>
              <a:t>EMPATHY with CUSTOMER, COMPETITOR, SUPPLIER. EMPLOYEES, SHAREHOLDERS</a:t>
            </a:r>
          </a:p>
          <a:p>
            <a:pPr algn="just"/>
            <a:endParaRPr lang="en-IN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857238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“Long--‐term profits come from having a deeper purpose, great products, satisfied customers, happy employees, great suppliers, and from taking a degree of responsibility for the community and environment we live in. The paradox of profits is that, like happiness, they are best achieved by not aiming directly for them.”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14282" y="357172"/>
          <a:ext cx="407196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071934" y="285734"/>
          <a:ext cx="335758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1428728" y="4250525"/>
            <a:ext cx="1607355" cy="892975"/>
            <a:chOff x="1232305" y="0"/>
            <a:chExt cx="1607355" cy="892975"/>
          </a:xfrm>
        </p:grpSpPr>
        <p:sp>
          <p:nvSpPr>
            <p:cNvPr id="11" name="Rounded Rectangle 10"/>
            <p:cNvSpPr/>
            <p:nvPr/>
          </p:nvSpPr>
          <p:spPr>
            <a:xfrm>
              <a:off x="1232305" y="0"/>
              <a:ext cx="1607355" cy="8929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58459" y="26154"/>
              <a:ext cx="1555047" cy="84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ABS REALITY</a:t>
              </a:r>
              <a:endParaRPr lang="en-US" sz="2500" kern="12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929190" y="4250525"/>
            <a:ext cx="1607355" cy="892975"/>
            <a:chOff x="1232305" y="0"/>
            <a:chExt cx="1607355" cy="892975"/>
          </a:xfrm>
        </p:grpSpPr>
        <p:sp>
          <p:nvSpPr>
            <p:cNvPr id="14" name="Rounded Rectangle 13"/>
            <p:cNvSpPr/>
            <p:nvPr/>
          </p:nvSpPr>
          <p:spPr>
            <a:xfrm>
              <a:off x="1232305" y="0"/>
              <a:ext cx="1607355" cy="8929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258459" y="26154"/>
              <a:ext cx="1555047" cy="84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DIVIDEND</a:t>
              </a:r>
              <a:endParaRPr lang="en-US" sz="2000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286612" y="4889584"/>
            <a:ext cx="1857388" cy="25391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050" i="1" dirty="0" smtClean="0">
                <a:latin typeface="Cambria" pitchFamily="18" charset="0"/>
              </a:rPr>
              <a:t>Source: </a:t>
            </a:r>
            <a:r>
              <a:rPr lang="en-IN" sz="1050" i="1" dirty="0" err="1" smtClean="0">
                <a:latin typeface="Cambria" pitchFamily="18" charset="0"/>
              </a:rPr>
              <a:t>Sanjoy</a:t>
            </a:r>
            <a:r>
              <a:rPr lang="en-IN" sz="1050" i="1" dirty="0" smtClean="0">
                <a:latin typeface="Cambria" pitchFamily="18" charset="0"/>
              </a:rPr>
              <a:t> Bhattacharya</a:t>
            </a:r>
            <a:endParaRPr lang="en-IN" sz="1000" dirty="0">
              <a:solidFill>
                <a:schemeClr val="bg1">
                  <a:lumMod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20" y="1740753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INVESTMENT IS SUBJECT TO MANAGEMENT RISK. PLEASE RESEARCH CAREFULLY BEFORE INVESTING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ctrTitle" idx="4294967295"/>
          </p:nvPr>
        </p:nvSpPr>
        <p:spPr>
          <a:xfrm>
            <a:off x="285720" y="1643056"/>
            <a:ext cx="857256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/>
            <a:r>
              <a:rPr lang="en-US" sz="1800" dirty="0" smtClean="0"/>
              <a:t>Disclaimer: This presentation is meant for general reading and educational purpose only. The author does not accept any responsibility for any trading or investment undertaken in any form.</a:t>
            </a:r>
            <a:endParaRPr lang="en" sz="1800" dirty="0">
              <a:solidFill>
                <a:srgbClr val="FF5722"/>
              </a:solidFill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ubTitle" idx="4294967295"/>
          </p:nvPr>
        </p:nvSpPr>
        <p:spPr>
          <a:xfrm>
            <a:off x="685800" y="2714626"/>
            <a:ext cx="45314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Any questions?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4294967295"/>
          </p:nvPr>
        </p:nvSpPr>
        <p:spPr>
          <a:xfrm>
            <a:off x="685800" y="3357568"/>
            <a:ext cx="4531499" cy="100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You can </a:t>
            </a:r>
            <a:r>
              <a:rPr lang="en" dirty="0" smtClean="0">
                <a:solidFill>
                  <a:srgbClr val="FF0000"/>
                </a:solidFill>
              </a:rPr>
              <a:t>mail me at </a:t>
            </a:r>
            <a:r>
              <a:rPr lang="en" dirty="0" smtClean="0">
                <a:solidFill>
                  <a:srgbClr val="FF0000"/>
                </a:solidFill>
                <a:hlinkClick r:id="rId3"/>
              </a:rPr>
              <a:t>earninlearn@gmail.com</a:t>
            </a:r>
            <a:endParaRPr lang="en" dirty="0" smtClean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dirty="0" smtClean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accent1"/>
                </a:solidFill>
              </a:rPr>
              <a:t>9331131562</a:t>
            </a:r>
          </a:p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406" y="1000114"/>
          <a:ext cx="7786740" cy="3621071"/>
        </p:xfrm>
        <a:graphic>
          <a:graphicData uri="http://schemas.openxmlformats.org/drawingml/2006/table">
            <a:tbl>
              <a:tblPr/>
              <a:tblGrid>
                <a:gridCol w="1079462"/>
                <a:gridCol w="1101950"/>
                <a:gridCol w="1101950"/>
                <a:gridCol w="1101950"/>
                <a:gridCol w="1101950"/>
                <a:gridCol w="1101950"/>
                <a:gridCol w="1197528"/>
              </a:tblGrid>
              <a:tr h="437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Years/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CAGR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4,499.9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24,201.4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5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3,325.3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25,251.2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191,751.1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357172"/>
            <a:ext cx="6096000" cy="422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Multibagger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Matrix</a:t>
            </a:r>
            <a:endParaRPr kumimoji="0" lang="en-I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32839" y="-18"/>
            <a:ext cx="9176839" cy="5143517"/>
            <a:chOff x="-32839" y="-18"/>
            <a:chExt cx="9176871" cy="69977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839" y="-18"/>
              <a:ext cx="9176871" cy="6997700"/>
            </a:xfrm>
            <a:prstGeom prst="rect">
              <a:avLst/>
            </a:prstGeom>
          </p:spPr>
        </p:pic>
        <p:grpSp>
          <p:nvGrpSpPr>
            <p:cNvPr id="9" name="Group 7"/>
            <p:cNvGrpSpPr/>
            <p:nvPr/>
          </p:nvGrpSpPr>
          <p:grpSpPr>
            <a:xfrm>
              <a:off x="214283" y="4292024"/>
              <a:ext cx="8929749" cy="2511303"/>
              <a:chOff x="214283" y="4292024"/>
              <a:chExt cx="8929749" cy="251130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33400" y="4292024"/>
                <a:ext cx="7896281" cy="79558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en-US" sz="3200" dirty="0">
                    <a:solidFill>
                      <a:schemeClr val="bg1"/>
                    </a:solidFill>
                    <a:latin typeface="Cambria"/>
                    <a:cs typeface="Cambria"/>
                  </a:rPr>
                  <a:t>What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mbria"/>
                    <a:cs typeface="Cambria"/>
                  </a:rPr>
                  <a:t> does you look to find a </a:t>
                </a:r>
                <a:r>
                  <a:rPr lang="en-US" sz="3200" dirty="0">
                    <a:solidFill>
                      <a:schemeClr val="bg1"/>
                    </a:solidFill>
                    <a:latin typeface="Cambria"/>
                    <a:cs typeface="Cambria"/>
                  </a:rPr>
                  <a:t>‘Multibagger’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14283" y="6258982"/>
                <a:ext cx="8929749" cy="5443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endParaRPr lang="en-US" sz="2000" dirty="0">
                  <a:solidFill>
                    <a:srgbClr val="FFFFFF"/>
                  </a:solidFill>
                  <a:latin typeface="Cambria"/>
                  <a:cs typeface="Cambria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14282" y="4000510"/>
            <a:ext cx="892971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1102" y="4029028"/>
            <a:ext cx="186213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ambria"/>
                <a:cs typeface="Cambria"/>
              </a:rPr>
              <a:t>Valuation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2193" y="4029028"/>
            <a:ext cx="162876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ambria"/>
                <a:cs typeface="Cambria"/>
              </a:rPr>
              <a:t>Business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6447" y="4572014"/>
            <a:ext cx="1800263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ambria"/>
                <a:cs typeface="Cambria"/>
              </a:rPr>
              <a:t>Luck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8715" y="4544621"/>
            <a:ext cx="2514591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ambria"/>
                <a:cs typeface="Cambria"/>
              </a:rPr>
              <a:t>Management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357172"/>
            <a:ext cx="6096000" cy="4222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Investment Process</a:t>
            </a:r>
            <a:endParaRPr lang="en-IN" sz="2800" dirty="0" smtClean="0">
              <a:solidFill>
                <a:schemeClr val="tx1"/>
              </a:solidFill>
            </a:endParaRPr>
          </a:p>
        </p:txBody>
      </p:sp>
      <p:sp>
        <p:nvSpPr>
          <p:cNvPr id="1946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1295400" cy="273050"/>
          </a:xfrm>
          <a:prstGeom prst="rect">
            <a:avLst/>
          </a:prstGeom>
          <a:noFill/>
        </p:spPr>
        <p:txBody>
          <a:bodyPr/>
          <a:lstStyle/>
          <a:p>
            <a:fld id="{E6C956D2-101D-4E9B-8DEB-282FAFE25BF6}" type="slidenum">
              <a:rPr lang="en-US" altLang="en-US" smtClean="0">
                <a:latin typeface="Arial" charset="0"/>
              </a:rPr>
              <a:pPr/>
              <a:t>5</a:t>
            </a:fld>
            <a:endParaRPr lang="en-US" sz="180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590800" y="1571618"/>
          <a:ext cx="6248400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457200" y="1914518"/>
            <a:ext cx="1600200" cy="14287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mbria" pitchFamily="18" charset="0"/>
                <a:sym typeface="Arial" pitchFamily="34" charset="0"/>
              </a:rPr>
              <a:t>Investment Process</a:t>
            </a:r>
            <a:endParaRPr lang="en-IN" b="1" dirty="0">
              <a:latin typeface="Cambria" pitchFamily="18" charset="0"/>
              <a:sym typeface="Arial" pitchFamily="34" charset="0"/>
            </a:endParaRPr>
          </a:p>
        </p:txBody>
      </p:sp>
      <p:sp>
        <p:nvSpPr>
          <p:cNvPr id="6" name="Curved Down Arrow 5"/>
          <p:cNvSpPr/>
          <p:nvPr/>
        </p:nvSpPr>
        <p:spPr bwMode="auto">
          <a:xfrm>
            <a:off x="990600" y="1628768"/>
            <a:ext cx="2057400" cy="571500"/>
          </a:xfrm>
          <a:prstGeom prst="curved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N"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28596" y="642924"/>
          <a:ext cx="8215370" cy="45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00034" y="35717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Drivers of Value Creation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4500576"/>
            <a:ext cx="8776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"You need two things—a moat around the castle, and you need a knight in the castle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who is trying to widen the moat around the castle.“ – WB/CM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357172"/>
            <a:ext cx="6096000" cy="4222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Why is Management Important?</a:t>
            </a:r>
            <a:endParaRPr lang="en-IN" sz="2800" dirty="0" smtClean="0">
              <a:solidFill>
                <a:schemeClr val="tx1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1295400" cy="273050"/>
          </a:xfrm>
          <a:prstGeom prst="rect">
            <a:avLst/>
          </a:prstGeom>
          <a:noFill/>
        </p:spPr>
        <p:txBody>
          <a:bodyPr/>
          <a:lstStyle/>
          <a:p>
            <a:fld id="{93B2D9A1-04D7-4843-B588-BEBFE62BB61A}" type="slidenum">
              <a:rPr lang="en-US" altLang="en-US" smtClean="0">
                <a:latin typeface="Arial" charset="0"/>
              </a:rPr>
              <a:pPr/>
              <a:t>7</a:t>
            </a:fld>
            <a:endParaRPr lang="en-US" sz="180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85720" y="1000114"/>
            <a:ext cx="8610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Responsible for providing the strategic direction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Significant influence on the future growth of the company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Hire people and shape the culture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Capital Allocation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4500576"/>
            <a:ext cx="8686800" cy="33855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1600" b="1" i="1" dirty="0" smtClean="0">
                <a:solidFill>
                  <a:schemeClr val="bg1">
                    <a:lumMod val="25000"/>
                  </a:schemeClr>
                </a:solidFill>
                <a:latin typeface="Cambria" pitchFamily="18" charset="0"/>
              </a:rPr>
              <a:t>One can judge the management only over a fairly  extended period of time</a:t>
            </a:r>
            <a:endParaRPr lang="en-IN" sz="1400" dirty="0">
              <a:solidFill>
                <a:schemeClr val="bg1">
                  <a:lumMod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6096000" cy="42227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Investment Matrix</a:t>
            </a:r>
            <a:endParaRPr lang="en-IN" sz="1800" b="0" dirty="0" smtClean="0">
              <a:solidFill>
                <a:schemeClr val="tx1"/>
              </a:solidFill>
            </a:endParaRPr>
          </a:p>
        </p:txBody>
      </p:sp>
      <p:sp>
        <p:nvSpPr>
          <p:cNvPr id="17428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1295400" cy="273050"/>
          </a:xfrm>
          <a:prstGeom prst="rect">
            <a:avLst/>
          </a:prstGeom>
          <a:noFill/>
        </p:spPr>
        <p:txBody>
          <a:bodyPr/>
          <a:lstStyle/>
          <a:p>
            <a:fld id="{C7B5309A-1561-4979-9482-95B91EEFBE67}" type="slidenum">
              <a:rPr lang="en-US" altLang="en-US" smtClean="0">
                <a:latin typeface="Arial" charset="0"/>
              </a:rPr>
              <a:pPr/>
              <a:t>8</a:t>
            </a:fld>
            <a:endParaRPr lang="en-US" sz="180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0938" y="1185863"/>
          <a:ext cx="6829648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824"/>
                <a:gridCol w="3414824"/>
              </a:tblGrid>
              <a:tr h="1350000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417" name="Straight Arrow Connector 7"/>
          <p:cNvCxnSpPr>
            <a:cxnSpLocks noChangeShapeType="1"/>
          </p:cNvCxnSpPr>
          <p:nvPr/>
        </p:nvCxnSpPr>
        <p:spPr bwMode="auto">
          <a:xfrm flipV="1">
            <a:off x="1136650" y="2536031"/>
            <a:ext cx="6864350" cy="1191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7418" name="Straight Arrow Connector 9"/>
          <p:cNvCxnSpPr>
            <a:cxnSpLocks noChangeShapeType="1"/>
          </p:cNvCxnSpPr>
          <p:nvPr/>
        </p:nvCxnSpPr>
        <p:spPr bwMode="auto">
          <a:xfrm rot="16200000" flipV="1">
            <a:off x="3221831" y="2536031"/>
            <a:ext cx="2700338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Rectangle 11"/>
          <p:cNvSpPr/>
          <p:nvPr/>
        </p:nvSpPr>
        <p:spPr bwMode="auto">
          <a:xfrm>
            <a:off x="1600200" y="1485900"/>
            <a:ext cx="2674938" cy="857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sym typeface="Arial" pitchFamily="34" charset="0"/>
              </a:rPr>
              <a:t>Cyclical</a:t>
            </a:r>
            <a:endParaRPr lang="en-IN" sz="2800" dirty="0">
              <a:solidFill>
                <a:schemeClr val="bg1">
                  <a:lumMod val="10000"/>
                </a:schemeClr>
              </a:solidFill>
              <a:latin typeface="Cambria" pitchFamily="18" charset="0"/>
              <a:sym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200" y="2732485"/>
            <a:ext cx="2674938" cy="857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sym typeface="Arial" pitchFamily="34" charset="0"/>
              </a:rPr>
              <a:t>Avoid</a:t>
            </a:r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sym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1485900"/>
            <a:ext cx="2674938" cy="857250"/>
          </a:xfrm>
          <a:prstGeom prst="rect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  <a:sym typeface="Arial" pitchFamily="34" charset="0"/>
              </a:rPr>
              <a:t>Compounding</a:t>
            </a:r>
            <a:endParaRPr lang="en-IN" sz="2800" dirty="0">
              <a:solidFill>
                <a:schemeClr val="bg1">
                  <a:lumMod val="10000"/>
                </a:schemeClr>
              </a:solidFill>
              <a:latin typeface="Cambria" pitchFamily="18" charset="0"/>
              <a:sym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76800" y="2743200"/>
            <a:ext cx="2674938" cy="857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Cambria" pitchFamily="18" charset="0"/>
                <a:sym typeface="Arial" pitchFamily="34" charset="0"/>
              </a:rPr>
              <a:t>Value Arbitrage</a:t>
            </a:r>
            <a:endParaRPr lang="en-IN" sz="2800" dirty="0">
              <a:latin typeface="Cambria" pitchFamily="18" charset="0"/>
              <a:sym typeface="Arial" pitchFamily="34" charset="0"/>
            </a:endParaRPr>
          </a:p>
        </p:txBody>
      </p:sp>
      <p:sp>
        <p:nvSpPr>
          <p:cNvPr id="17423" name="TextBox 15"/>
          <p:cNvSpPr txBox="1">
            <a:spLocks noChangeArrowheads="1"/>
          </p:cNvSpPr>
          <p:nvPr/>
        </p:nvSpPr>
        <p:spPr bwMode="auto">
          <a:xfrm>
            <a:off x="0" y="2312194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latin typeface="Cambria" pitchFamily="18" charset="0"/>
              </a:rPr>
              <a:t>Bad Business</a:t>
            </a:r>
            <a:endParaRPr lang="en-IN" sz="1600" b="1">
              <a:latin typeface="Cambria" pitchFamily="18" charset="0"/>
            </a:endParaRPr>
          </a:p>
        </p:txBody>
      </p:sp>
      <p:sp>
        <p:nvSpPr>
          <p:cNvPr id="17424" name="TextBox 21"/>
          <p:cNvSpPr txBox="1">
            <a:spLocks noChangeArrowheads="1"/>
          </p:cNvSpPr>
          <p:nvPr/>
        </p:nvSpPr>
        <p:spPr bwMode="auto">
          <a:xfrm>
            <a:off x="3505200" y="3951685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latin typeface="Cambria" pitchFamily="18" charset="0"/>
              </a:rPr>
              <a:t>Bad Management</a:t>
            </a:r>
            <a:endParaRPr lang="en-IN" sz="1600" b="1">
              <a:latin typeface="Cambria" pitchFamily="18" charset="0"/>
            </a:endParaRPr>
          </a:p>
        </p:txBody>
      </p:sp>
      <p:sp>
        <p:nvSpPr>
          <p:cNvPr id="17425" name="TextBox 22"/>
          <p:cNvSpPr txBox="1">
            <a:spLocks noChangeArrowheads="1"/>
          </p:cNvSpPr>
          <p:nvPr/>
        </p:nvSpPr>
        <p:spPr bwMode="auto">
          <a:xfrm>
            <a:off x="8077200" y="230505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Good Business</a:t>
            </a:r>
            <a:endParaRPr lang="en-IN" sz="1600" b="1" dirty="0">
              <a:latin typeface="Cambria" pitchFamily="18" charset="0"/>
            </a:endParaRPr>
          </a:p>
        </p:txBody>
      </p:sp>
      <p:sp>
        <p:nvSpPr>
          <p:cNvPr id="17426" name="TextBox 25"/>
          <p:cNvSpPr txBox="1">
            <a:spLocks noChangeArrowheads="1"/>
          </p:cNvSpPr>
          <p:nvPr/>
        </p:nvSpPr>
        <p:spPr bwMode="auto">
          <a:xfrm>
            <a:off x="3478213" y="85725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latin typeface="Cambria" pitchFamily="18" charset="0"/>
              </a:rPr>
              <a:t>Good Management</a:t>
            </a:r>
            <a:endParaRPr lang="en-IN" sz="1600" b="1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293394"/>
            <a:ext cx="8686800" cy="55399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1600" b="1" i="1" dirty="0">
                <a:latin typeface="Cambria" pitchFamily="18" charset="0"/>
              </a:rPr>
              <a:t>The quality of an organization can never exceed the quality of the minds that make it up</a:t>
            </a:r>
            <a:r>
              <a:rPr lang="en-IN" sz="1400" b="1" i="1" dirty="0">
                <a:latin typeface="Cambria" pitchFamily="18" charset="0"/>
              </a:rPr>
              <a:t>.</a:t>
            </a:r>
          </a:p>
          <a:p>
            <a:pPr>
              <a:defRPr/>
            </a:pPr>
            <a:r>
              <a:rPr lang="en-IN" sz="1400" i="1" dirty="0">
                <a:latin typeface="Cambria" pitchFamily="18" charset="0"/>
              </a:rPr>
              <a:t>– </a:t>
            </a:r>
            <a:r>
              <a:rPr lang="en-IN" sz="1400" i="1" dirty="0">
                <a:solidFill>
                  <a:schemeClr val="bg1">
                    <a:lumMod val="25000"/>
                  </a:schemeClr>
                </a:solidFill>
                <a:latin typeface="Cambria" pitchFamily="18" charset="0"/>
              </a:rPr>
              <a:t>Harold R </a:t>
            </a:r>
            <a:r>
              <a:rPr lang="en-IN" sz="1400" i="1" dirty="0" err="1">
                <a:solidFill>
                  <a:schemeClr val="bg1">
                    <a:lumMod val="25000"/>
                  </a:schemeClr>
                </a:solidFill>
                <a:latin typeface="Cambria" pitchFamily="18" charset="0"/>
              </a:rPr>
              <a:t>McAlindon</a:t>
            </a:r>
            <a:r>
              <a:rPr lang="en-IN" sz="1400" i="1" dirty="0">
                <a:solidFill>
                  <a:schemeClr val="bg1">
                    <a:lumMod val="25000"/>
                  </a:schemeClr>
                </a:solidFill>
                <a:latin typeface="Cambria" pitchFamily="18" charset="0"/>
              </a:rPr>
              <a:t>, American author, writer, management speaker</a:t>
            </a:r>
            <a:endParaRPr lang="en-IN" sz="1400" dirty="0">
              <a:solidFill>
                <a:schemeClr val="bg1">
                  <a:lumMod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6096000" cy="42227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Investment Objective</a:t>
            </a:r>
            <a:endParaRPr lang="en-IN" sz="1600" dirty="0" smtClean="0">
              <a:solidFill>
                <a:schemeClr val="tx1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70450"/>
            <a:ext cx="1295400" cy="273050"/>
          </a:xfrm>
          <a:prstGeom prst="rect">
            <a:avLst/>
          </a:prstGeom>
          <a:noFill/>
        </p:spPr>
        <p:txBody>
          <a:bodyPr/>
          <a:lstStyle/>
          <a:p>
            <a:fld id="{93B2D9A1-04D7-4843-B588-BEBFE62BB61A}" type="slidenum">
              <a:rPr lang="en-US" altLang="en-US" smtClean="0">
                <a:latin typeface="Arial" charset="0"/>
              </a:rPr>
              <a:pPr/>
              <a:t>9</a:t>
            </a:fld>
            <a:endParaRPr lang="en-US" sz="1800" smtClean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4800" y="684610"/>
            <a:ext cx="8610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Investing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primarily be done in three ways:</a:t>
            </a:r>
          </a:p>
          <a:p>
            <a:pPr>
              <a:spcBef>
                <a:spcPts val="600"/>
              </a:spcBef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Compounding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 would invest in growth companies which would provide above-average growth in their earnings in the medium to long term. The growth in earnings would provide us with a multiplier effect on our investment thereby creating value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Valuation  Arbitrage (undervalued companies)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This form of investment involves companies that are trading below their intrinsic value. These companies have good long term prospects which is not appreciated by the market community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Timing Business Cycle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strategy works best with cyclical stocks. This would involve entering a stock in a down cycle with an expectation of turnaround and subsequently exiting it. The companies should be available at reasonable valuation at the time of entry.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1126</Words>
  <Application>Microsoft Office PowerPoint</Application>
  <PresentationFormat>On-screen Show (16:9)</PresentationFormat>
  <Paragraphs>344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Karla</vt:lpstr>
      <vt:lpstr>Calibri</vt:lpstr>
      <vt:lpstr>Montserrat</vt:lpstr>
      <vt:lpstr>Cambria</vt:lpstr>
      <vt:lpstr>Verdana</vt:lpstr>
      <vt:lpstr>Times New Roman</vt:lpstr>
      <vt:lpstr>Bell MT</vt:lpstr>
      <vt:lpstr>Aharoni</vt:lpstr>
      <vt:lpstr>Cadwal template</vt:lpstr>
      <vt:lpstr>Slide 1</vt:lpstr>
      <vt:lpstr>Slide 2</vt:lpstr>
      <vt:lpstr>Slide 3</vt:lpstr>
      <vt:lpstr>Slide 4</vt:lpstr>
      <vt:lpstr>Investment Process</vt:lpstr>
      <vt:lpstr>Slide 6</vt:lpstr>
      <vt:lpstr>Why is Management Important?</vt:lpstr>
      <vt:lpstr>Investment Matrix</vt:lpstr>
      <vt:lpstr>Investment Objective</vt:lpstr>
      <vt:lpstr>Slide 10</vt:lpstr>
      <vt:lpstr>Bringing in External Managers</vt:lpstr>
      <vt:lpstr>Promoters Vs Management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Disclaimer: This presentation is meant for general reading and educational purpose only. The author does not accept any responsibility for any trading or investment undertaken in any form.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learnings from the book  Poor Charlie Almanac</dc:title>
  <dc:creator>Administrator</dc:creator>
  <cp:lastModifiedBy>pankaj</cp:lastModifiedBy>
  <cp:revision>196</cp:revision>
  <dcterms:modified xsi:type="dcterms:W3CDTF">2016-09-11T15:04:27Z</dcterms:modified>
</cp:coreProperties>
</file>